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1" r:id="rId5"/>
    <p:sldId id="294" r:id="rId6"/>
    <p:sldId id="280" r:id="rId7"/>
    <p:sldId id="282" r:id="rId8"/>
    <p:sldId id="283" r:id="rId9"/>
    <p:sldId id="285" r:id="rId10"/>
    <p:sldId id="286" r:id="rId11"/>
    <p:sldId id="302" r:id="rId12"/>
    <p:sldId id="303" r:id="rId13"/>
    <p:sldId id="292" r:id="rId14"/>
    <p:sldId id="293" r:id="rId15"/>
    <p:sldId id="295" r:id="rId16"/>
    <p:sldId id="296" r:id="rId17"/>
    <p:sldId id="287" r:id="rId18"/>
    <p:sldId id="288" r:id="rId19"/>
    <p:sldId id="291" r:id="rId20"/>
    <p:sldId id="290" r:id="rId21"/>
  </p:sldIdLst>
  <p:sldSz cx="12192000" cy="6858000"/>
  <p:notesSz cx="12646025" cy="8794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2DCFA"/>
    <a:srgbClr val="E4E2E2"/>
    <a:srgbClr val="E7E5E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9" autoAdjust="0"/>
    <p:restoredTop sz="94641" autoAdjust="0"/>
  </p:normalViewPr>
  <p:slideViewPr>
    <p:cSldViewPr snapToGrid="0">
      <p:cViewPr>
        <p:scale>
          <a:sx n="60" d="100"/>
          <a:sy n="60" d="100"/>
        </p:scale>
        <p:origin x="-1080" y="-282"/>
      </p:cViewPr>
      <p:guideLst>
        <p:guide orient="horz" pos="2160"/>
        <p:guide pos="3840"/>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D1A5C42-4636-4A6A-9001-CA7CD97B08E7}"/>
              </a:ext>
            </a:extLst>
          </p:cNvPr>
          <p:cNvSpPr>
            <a:spLocks noGrp="1"/>
          </p:cNvSpPr>
          <p:nvPr>
            <p:ph type="hdr" sz="quarter"/>
          </p:nvPr>
        </p:nvSpPr>
        <p:spPr>
          <a:xfrm>
            <a:off x="0" y="1"/>
            <a:ext cx="5479944" cy="441265"/>
          </a:xfrm>
          <a:prstGeom prst="rect">
            <a:avLst/>
          </a:prstGeom>
        </p:spPr>
        <p:txBody>
          <a:bodyPr vert="horz" lIns="122488" tIns="61244" rIns="122488" bIns="61244" rtlCol="0"/>
          <a:lstStyle>
            <a:lvl1pPr algn="l">
              <a:defRPr sz="1700"/>
            </a:lvl1pPr>
          </a:lstStyle>
          <a:p>
            <a:endParaRPr lang="en-US"/>
          </a:p>
        </p:txBody>
      </p:sp>
      <p:sp>
        <p:nvSpPr>
          <p:cNvPr id="3" name="Date Placeholder 2">
            <a:extLst>
              <a:ext uri="{FF2B5EF4-FFF2-40B4-BE49-F238E27FC236}">
                <a16:creationId xmlns="" xmlns:a16="http://schemas.microsoft.com/office/drawing/2014/main" id="{9CC57720-6EA2-4C0E-AB19-0A22BCDB8390}"/>
              </a:ext>
            </a:extLst>
          </p:cNvPr>
          <p:cNvSpPr>
            <a:spLocks noGrp="1"/>
          </p:cNvSpPr>
          <p:nvPr>
            <p:ph type="dt" sz="quarter" idx="1"/>
          </p:nvPr>
        </p:nvSpPr>
        <p:spPr>
          <a:xfrm>
            <a:off x="7163155" y="1"/>
            <a:ext cx="5479944" cy="441265"/>
          </a:xfrm>
          <a:prstGeom prst="rect">
            <a:avLst/>
          </a:prstGeom>
        </p:spPr>
        <p:txBody>
          <a:bodyPr vert="horz" lIns="122488" tIns="61244" rIns="122488" bIns="61244" rtlCol="0"/>
          <a:lstStyle>
            <a:lvl1pPr algn="r">
              <a:defRPr sz="1700"/>
            </a:lvl1pPr>
          </a:lstStyle>
          <a:p>
            <a:fld id="{637D70DC-E6D5-4048-8AC5-67F4E92F0736}" type="datetimeFigureOut">
              <a:rPr lang="en-US" smtClean="0"/>
              <a:pPr/>
              <a:t>8/10/2023</a:t>
            </a:fld>
            <a:endParaRPr lang="en-US"/>
          </a:p>
        </p:txBody>
      </p:sp>
      <p:sp>
        <p:nvSpPr>
          <p:cNvPr id="4" name="Footer Placeholder 3">
            <a:extLst>
              <a:ext uri="{FF2B5EF4-FFF2-40B4-BE49-F238E27FC236}">
                <a16:creationId xmlns="" xmlns:a16="http://schemas.microsoft.com/office/drawing/2014/main" id="{E34AC616-D2D2-4742-9683-2A537932A103}"/>
              </a:ext>
            </a:extLst>
          </p:cNvPr>
          <p:cNvSpPr>
            <a:spLocks noGrp="1"/>
          </p:cNvSpPr>
          <p:nvPr>
            <p:ph type="ftr" sz="quarter" idx="2"/>
          </p:nvPr>
        </p:nvSpPr>
        <p:spPr>
          <a:xfrm>
            <a:off x="0" y="8353487"/>
            <a:ext cx="5479944" cy="441264"/>
          </a:xfrm>
          <a:prstGeom prst="rect">
            <a:avLst/>
          </a:prstGeom>
        </p:spPr>
        <p:txBody>
          <a:bodyPr vert="horz" lIns="122488" tIns="61244" rIns="122488" bIns="61244" rtlCol="0" anchor="b"/>
          <a:lstStyle>
            <a:lvl1pPr algn="l">
              <a:defRPr sz="1700"/>
            </a:lvl1pPr>
          </a:lstStyle>
          <a:p>
            <a:endParaRPr lang="en-US"/>
          </a:p>
        </p:txBody>
      </p:sp>
      <p:sp>
        <p:nvSpPr>
          <p:cNvPr id="5" name="Slide Number Placeholder 4">
            <a:extLst>
              <a:ext uri="{FF2B5EF4-FFF2-40B4-BE49-F238E27FC236}">
                <a16:creationId xmlns="" xmlns:a16="http://schemas.microsoft.com/office/drawing/2014/main" id="{6A7EE012-E187-4EEE-9C2F-2125BF40862F}"/>
              </a:ext>
            </a:extLst>
          </p:cNvPr>
          <p:cNvSpPr>
            <a:spLocks noGrp="1"/>
          </p:cNvSpPr>
          <p:nvPr>
            <p:ph type="sldNum" sz="quarter" idx="3"/>
          </p:nvPr>
        </p:nvSpPr>
        <p:spPr>
          <a:xfrm>
            <a:off x="7163155" y="8353487"/>
            <a:ext cx="5479944" cy="441264"/>
          </a:xfrm>
          <a:prstGeom prst="rect">
            <a:avLst/>
          </a:prstGeom>
        </p:spPr>
        <p:txBody>
          <a:bodyPr vert="horz" lIns="122488" tIns="61244" rIns="122488" bIns="61244" rtlCol="0" anchor="b"/>
          <a:lstStyle>
            <a:lvl1pPr algn="r">
              <a:defRPr sz="1700"/>
            </a:lvl1pPr>
          </a:lstStyle>
          <a:p>
            <a:fld id="{0481155F-8354-4019-9356-1A95703B072D}" type="slidenum">
              <a:rPr lang="en-US" smtClean="0"/>
              <a:pPr/>
              <a:t>‹#›</a:t>
            </a:fld>
            <a:endParaRPr lang="en-US"/>
          </a:p>
        </p:txBody>
      </p:sp>
    </p:spTree>
    <p:extLst>
      <p:ext uri="{BB962C8B-B14F-4D97-AF65-F5344CB8AC3E}">
        <p14:creationId xmlns=""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5479944" cy="441265"/>
          </a:xfrm>
          <a:prstGeom prst="rect">
            <a:avLst/>
          </a:prstGeom>
        </p:spPr>
        <p:txBody>
          <a:bodyPr vert="horz" lIns="122488" tIns="61244" rIns="122488" bIns="61244" rtlCol="0"/>
          <a:lstStyle>
            <a:lvl1pPr algn="l">
              <a:defRPr sz="1700"/>
            </a:lvl1pPr>
          </a:lstStyle>
          <a:p>
            <a:endParaRPr lang="en-US"/>
          </a:p>
        </p:txBody>
      </p:sp>
      <p:sp>
        <p:nvSpPr>
          <p:cNvPr id="3" name="Date Placeholder 2"/>
          <p:cNvSpPr>
            <a:spLocks noGrp="1"/>
          </p:cNvSpPr>
          <p:nvPr>
            <p:ph type="dt" idx="1"/>
          </p:nvPr>
        </p:nvSpPr>
        <p:spPr>
          <a:xfrm>
            <a:off x="7163155" y="1"/>
            <a:ext cx="5479944" cy="441265"/>
          </a:xfrm>
          <a:prstGeom prst="rect">
            <a:avLst/>
          </a:prstGeom>
        </p:spPr>
        <p:txBody>
          <a:bodyPr vert="horz" lIns="122488" tIns="61244" rIns="122488" bIns="61244" rtlCol="0"/>
          <a:lstStyle>
            <a:lvl1pPr algn="r">
              <a:defRPr sz="1700"/>
            </a:lvl1pPr>
          </a:lstStyle>
          <a:p>
            <a:fld id="{7A56C02F-3406-42DD-8956-B66C2D710E25}" type="datetimeFigureOut">
              <a:rPr lang="en-US" smtClean="0"/>
              <a:pPr/>
              <a:t>8/10/2023</a:t>
            </a:fld>
            <a:endParaRPr lang="en-US"/>
          </a:p>
        </p:txBody>
      </p:sp>
      <p:sp>
        <p:nvSpPr>
          <p:cNvPr id="4" name="Slide Image Placeholder 3"/>
          <p:cNvSpPr>
            <a:spLocks noGrp="1" noRot="1" noChangeAspect="1"/>
          </p:cNvSpPr>
          <p:nvPr>
            <p:ph type="sldImg" idx="2"/>
          </p:nvPr>
        </p:nvSpPr>
        <p:spPr>
          <a:xfrm>
            <a:off x="3686175" y="1100138"/>
            <a:ext cx="5273675" cy="2967037"/>
          </a:xfrm>
          <a:prstGeom prst="rect">
            <a:avLst/>
          </a:prstGeom>
          <a:noFill/>
          <a:ln w="12700">
            <a:solidFill>
              <a:prstClr val="black"/>
            </a:solidFill>
          </a:ln>
        </p:spPr>
        <p:txBody>
          <a:bodyPr vert="horz" lIns="122488" tIns="61244" rIns="122488" bIns="61244" rtlCol="0" anchor="ctr"/>
          <a:lstStyle/>
          <a:p>
            <a:endParaRPr lang="en-US"/>
          </a:p>
        </p:txBody>
      </p:sp>
      <p:sp>
        <p:nvSpPr>
          <p:cNvPr id="5" name="Notes Placeholder 4"/>
          <p:cNvSpPr>
            <a:spLocks noGrp="1"/>
          </p:cNvSpPr>
          <p:nvPr>
            <p:ph type="body" sz="quarter" idx="3"/>
          </p:nvPr>
        </p:nvSpPr>
        <p:spPr>
          <a:xfrm>
            <a:off x="1264603" y="4232475"/>
            <a:ext cx="10116820" cy="3462933"/>
          </a:xfrm>
          <a:prstGeom prst="rect">
            <a:avLst/>
          </a:prstGeom>
        </p:spPr>
        <p:txBody>
          <a:bodyPr vert="horz" lIns="122488" tIns="61244" rIns="122488" bIns="612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353487"/>
            <a:ext cx="5479944" cy="441264"/>
          </a:xfrm>
          <a:prstGeom prst="rect">
            <a:avLst/>
          </a:prstGeom>
        </p:spPr>
        <p:txBody>
          <a:bodyPr vert="horz" lIns="122488" tIns="61244" rIns="122488" bIns="61244" rtlCol="0" anchor="b"/>
          <a:lstStyle>
            <a:lvl1pPr algn="l">
              <a:defRPr sz="1700"/>
            </a:lvl1pPr>
          </a:lstStyle>
          <a:p>
            <a:endParaRPr lang="en-US"/>
          </a:p>
        </p:txBody>
      </p:sp>
      <p:sp>
        <p:nvSpPr>
          <p:cNvPr id="7" name="Slide Number Placeholder 6"/>
          <p:cNvSpPr>
            <a:spLocks noGrp="1"/>
          </p:cNvSpPr>
          <p:nvPr>
            <p:ph type="sldNum" sz="quarter" idx="5"/>
          </p:nvPr>
        </p:nvSpPr>
        <p:spPr>
          <a:xfrm>
            <a:off x="7163155" y="8353487"/>
            <a:ext cx="5479944" cy="441264"/>
          </a:xfrm>
          <a:prstGeom prst="rect">
            <a:avLst/>
          </a:prstGeom>
        </p:spPr>
        <p:txBody>
          <a:bodyPr vert="horz" lIns="122488" tIns="61244" rIns="122488" bIns="61244" rtlCol="0" anchor="b"/>
          <a:lstStyle>
            <a:lvl1pPr algn="r">
              <a:defRPr sz="1700"/>
            </a:lvl1pPr>
          </a:lstStyle>
          <a:p>
            <a:fld id="{5071D96E-4CA2-485E-9EE5-CEB7143ACC3B}" type="slidenum">
              <a:rPr lang="en-US" smtClean="0"/>
              <a:pPr/>
              <a:t>‹#›</a:t>
            </a:fld>
            <a:endParaRPr lang="en-US"/>
          </a:p>
        </p:txBody>
      </p:sp>
    </p:spTree>
    <p:extLst>
      <p:ext uri="{BB962C8B-B14F-4D97-AF65-F5344CB8AC3E}">
        <p14:creationId xmlns=""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71D96E-4CA2-485E-9EE5-CEB7143ACC3B}"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71D96E-4CA2-485E-9EE5-CEB7143ACC3B}"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 xmlns:a16="http://schemas.microsoft.com/office/drawing/2014/main" id="{A77D30EC-51F8-4EBE-9AC8-349D6E064E20}"/>
              </a:ext>
            </a:extLst>
          </p:cNvPr>
          <p:cNvSpPr>
            <a:spLocks noGrp="1"/>
          </p:cNvSpPr>
          <p:nvPr>
            <p:ph type="dt" sz="half" idx="10"/>
          </p:nvPr>
        </p:nvSpPr>
        <p:spPr/>
        <p:txBody>
          <a:bodyPr/>
          <a:lstStyle/>
          <a:p>
            <a:endParaRPr lang="en-US"/>
          </a:p>
        </p:txBody>
      </p:sp>
      <p:sp>
        <p:nvSpPr>
          <p:cNvPr id="14" name="Text Placeholder 10">
            <a:extLst>
              <a:ext uri="{FF2B5EF4-FFF2-40B4-BE49-F238E27FC236}">
                <a16:creationId xmlns=""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 xmlns:a16="http://schemas.microsoft.com/office/drawing/2014/main" id="{9FE21B81-6A13-47D5-AD62-B1B0E4868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0">
            <a:extLst>
              <a:ext uri="{FF2B5EF4-FFF2-40B4-BE49-F238E27FC236}">
                <a16:creationId xmlns=""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 xmlns:a16="http://schemas.microsoft.com/office/drawing/2014/main" id="{56754628-3BB3-414A-88E4-67B3809A62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33D99CEA-3489-476A-9C9D-ED977FE6E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7" name="Text Placeholder 10">
            <a:extLst>
              <a:ext uri="{FF2B5EF4-FFF2-40B4-BE49-F238E27FC236}">
                <a16:creationId xmlns=""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 xmlns:a16="http://schemas.microsoft.com/office/drawing/2014/main" id="{38BF2BB6-8F62-424E-B01D-F90A0DB7BFBB}"/>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 xmlns:a16="http://schemas.microsoft.com/office/drawing/2014/main" id="{5822AF5C-69BC-4A87-8E5C-E473F6A73E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246AD827-24BF-4C7D-9F16-1E26E09A60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8" name="Text Placeholder 14">
            <a:extLst>
              <a:ext uri="{FF2B5EF4-FFF2-40B4-BE49-F238E27FC236}">
                <a16:creationId xmlns=""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94C3578F-2A0F-4E30-AF4A-8F796929EE0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01F6CA51-E5DC-4FC3-92F6-D5EC783C0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ext Placeholder 14">
            <a:extLst>
              <a:ext uri="{FF2B5EF4-FFF2-40B4-BE49-F238E27FC236}">
                <a16:creationId xmlns=""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 xmlns:a16="http://schemas.microsoft.com/office/drawing/2014/main" id="{6968D310-58F4-4A10-A286-9B42AECFDD1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6C868E10-EEA7-4017-B7CA-17B5EB23C4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78" name="Text Placeholder 14">
            <a:extLst>
              <a:ext uri="{FF2B5EF4-FFF2-40B4-BE49-F238E27FC236}">
                <a16:creationId xmlns=""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DE68A0C5-BEED-4BC5-ACD5-3F28EDE19EE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B35EA781-4C22-4390-A03C-CA5DCCB7A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4">
            <a:extLst>
              <a:ext uri="{FF2B5EF4-FFF2-40B4-BE49-F238E27FC236}">
                <a16:creationId xmlns=""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 xmlns:a16="http://schemas.microsoft.com/office/drawing/2014/main" id="{523CB959-A5D6-4887-9B77-916F0EA106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E8C0AFFF-66EA-44D7-828D-244A190B13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AE5B5434-FC37-4DD2-AA81-6499AA6FB24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E8DC474A-5DF9-4EA3-A273-CA3941061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9" name="Rectangle 8">
            <a:extLst>
              <a:ext uri="{FF2B5EF4-FFF2-40B4-BE49-F238E27FC236}">
                <a16:creationId xmlns=""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26EDB6E9-4285-4C1C-9752-2D43D60780B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B52EDB06-237E-4E77-B217-FD0E19A410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Rectangle 10">
            <a:extLst>
              <a:ext uri="{FF2B5EF4-FFF2-40B4-BE49-F238E27FC236}">
                <a16:creationId xmlns=""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 xmlns:a16="http://schemas.microsoft.com/office/drawing/2014/main" id="{BA429704-4AB7-47AB-8C1F-4C2E4C99A10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B0348280-3106-454C-9D69-9BD1267B18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4" name="Rectangle 33">
            <a:extLst>
              <a:ext uri="{FF2B5EF4-FFF2-40B4-BE49-F238E27FC236}">
                <a16:creationId xmlns="" xmlns:a16="http://schemas.microsoft.com/office/drawing/2014/main" id="{137D1BF6-CA32-48D3-B8AE-5D5C621A7EB5}"/>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 xmlns:a16="http://schemas.microsoft.com/office/drawing/2014/main" id="{6346919B-FFF8-4FED-8A44-48A7E600EB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C6DF28B0-8A34-4E86-9FE3-20BD880CD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 name="Title 2">
            <a:extLst>
              <a:ext uri="{FF2B5EF4-FFF2-40B4-BE49-F238E27FC236}">
                <a16:creationId xmlns=""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 xmlns:a16="http://schemas.microsoft.com/office/drawing/2014/main" id="{59275658-2C01-4217-AE99-DF0FDFFE43C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3F913D93-CECF-4647-8DC2-8F7DD04E7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 xmlns:a16="http://schemas.microsoft.com/office/drawing/2014/main" id="{319B0AE4-4C17-4975-A59C-4D9EFE58406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D5FC9023-3371-40C0-A618-BF8AA20FF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2" name="Title 1">
            <a:extLst>
              <a:ext uri="{FF2B5EF4-FFF2-40B4-BE49-F238E27FC236}">
                <a16:creationId xmlns=""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 xmlns:a16="http://schemas.microsoft.com/office/drawing/2014/main" id="{A35C10F8-CB40-4BDD-AA21-7DDC300FE7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434969F5-F9D0-4A38-8C6C-86005388F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3" name="Picture Placeholder 7">
            <a:extLst>
              <a:ext uri="{FF2B5EF4-FFF2-40B4-BE49-F238E27FC236}">
                <a16:creationId xmlns=""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 xmlns:a16="http://schemas.microsoft.com/office/drawing/2014/main" id="{0E750850-5ECD-4AA5-8EF0-70C6EA291E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126B04CF-8972-48CE-B427-B542AF911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2" name="Text Placeholder 14">
            <a:extLst>
              <a:ext uri="{FF2B5EF4-FFF2-40B4-BE49-F238E27FC236}">
                <a16:creationId xmlns=""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 xmlns:a16="http://schemas.microsoft.com/office/drawing/2014/main" id="{15DD4FC6-591F-4220-A331-724C4FE41E9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 xmlns:a16="http://schemas.microsoft.com/office/drawing/2014/main" id="{A1506146-DCCA-4419-9FC3-7F33AEABA4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5" name="Text Placeholder 14">
            <a:extLst>
              <a:ext uri="{FF2B5EF4-FFF2-40B4-BE49-F238E27FC236}">
                <a16:creationId xmlns=""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2" name="Picture Placeholder 3">
            <a:extLst>
              <a:ext uri="{FF2B5EF4-FFF2-40B4-BE49-F238E27FC236}">
                <a16:creationId xmlns=""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4" name="Picture Placeholder 3">
            <a:extLst>
              <a:ext uri="{FF2B5EF4-FFF2-40B4-BE49-F238E27FC236}">
                <a16:creationId xmlns=""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a:p>
        </p:txBody>
      </p:sp>
      <p:sp>
        <p:nvSpPr>
          <p:cNvPr id="25" name="Picture Placeholder 3">
            <a:extLst>
              <a:ext uri="{FF2B5EF4-FFF2-40B4-BE49-F238E27FC236}">
                <a16:creationId xmlns=""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a:p>
        </p:txBody>
      </p:sp>
    </p:spTree>
    <p:extLst>
      <p:ext uri="{BB962C8B-B14F-4D97-AF65-F5344CB8AC3E}">
        <p14:creationId xmlns=""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 xmlns:a16="http://schemas.microsoft.com/office/drawing/2014/main" id="{4A927E28-2C60-4D18-8BB3-DC9627E13C5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4290EE45-541D-483E-A0B8-5997A2F98D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pPr/>
              <a:t>‹#›</a:t>
            </a:fld>
            <a:endParaRPr lang="en-US"/>
          </a:p>
        </p:txBody>
      </p:sp>
    </p:spTree>
    <p:extLst>
      <p:ext uri="{BB962C8B-B14F-4D97-AF65-F5344CB8AC3E}">
        <p14:creationId xmlns=""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 xmlns:a16="http://schemas.microsoft.com/office/drawing/2014/main" id="{BBA930A0-A89C-48EB-A039-375BDA735B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A02A2494-B27D-418F-9D5E-8DE4FFB49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pPr/>
              <a:t>‹#›</a:t>
            </a:fld>
            <a:endParaRPr lang="en-US"/>
          </a:p>
        </p:txBody>
      </p:sp>
    </p:spTree>
    <p:extLst>
      <p:ext uri="{BB962C8B-B14F-4D97-AF65-F5344CB8AC3E}">
        <p14:creationId xmlns=""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 xmlns:a16="http://schemas.microsoft.com/office/drawing/2014/main" id="{A410CE2C-509A-4C33-AB34-6F278F1171B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78F06B8C-060C-4139-B354-239A56BB3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0" name="Text Placeholder 14">
            <a:extLst>
              <a:ext uri="{FF2B5EF4-FFF2-40B4-BE49-F238E27FC236}">
                <a16:creationId xmlns=""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endParaRPr lang="en-US"/>
          </a:p>
        </p:txBody>
      </p:sp>
      <p:sp>
        <p:nvSpPr>
          <p:cNvPr id="5" name="Footer Placeholder 4">
            <a:extLst>
              <a:ext uri="{FF2B5EF4-FFF2-40B4-BE49-F238E27FC236}">
                <a16:creationId xmlns=""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endParaRPr lang="en-US"/>
          </a:p>
        </p:txBody>
      </p:sp>
      <p:sp>
        <p:nvSpPr>
          <p:cNvPr id="6" name="Slide Number Placeholder 5">
            <a:extLst>
              <a:ext uri="{FF2B5EF4-FFF2-40B4-BE49-F238E27FC236}">
                <a16:creationId xmlns=""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a:p>
        </p:txBody>
      </p:sp>
    </p:spTree>
    <p:extLst>
      <p:ext uri="{BB962C8B-B14F-4D97-AF65-F5344CB8AC3E}">
        <p14:creationId xmlns=""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svg"/><Relationship Id="rId7" Type="http://schemas.openxmlformats.org/officeDocument/2006/relationships/image" Target="../media/image222.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3.svg"/><Relationship Id="rId4" Type="http://schemas.openxmlformats.org/officeDocument/2006/relationships/image" Target="../media/image20.png"/><Relationship Id="rId9" Type="http://schemas.openxmlformats.org/officeDocument/2006/relationships/image" Target="../media/image244.sv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2000" b="-32000"/>
          </a:stretch>
        </a:blipFill>
        <a:effectLst/>
      </p:bgPr>
    </p:bg>
    <p:spTree>
      <p:nvGrpSpPr>
        <p:cNvPr id="1" name=""/>
        <p:cNvGrpSpPr/>
        <p:nvPr/>
      </p:nvGrpSpPr>
      <p:grpSpPr>
        <a:xfrm>
          <a:off x="0" y="0"/>
          <a:ext cx="0" cy="0"/>
          <a:chOff x="0" y="0"/>
          <a:chExt cx="0" cy="0"/>
        </a:xfrm>
      </p:grpSpPr>
      <p:sp>
        <p:nvSpPr>
          <p:cNvPr id="124" name="Oval 123"/>
          <p:cNvSpPr/>
          <p:nvPr/>
        </p:nvSpPr>
        <p:spPr>
          <a:xfrm>
            <a:off x="5423338" y="1844566"/>
            <a:ext cx="1387365" cy="140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5" name="Rectangle 124"/>
          <p:cNvSpPr/>
          <p:nvPr/>
        </p:nvSpPr>
        <p:spPr>
          <a:xfrm>
            <a:off x="5549462" y="3216165"/>
            <a:ext cx="1087821" cy="409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West_Bengal_State_University.svg.png"/>
          <p:cNvPicPr>
            <a:picLocks noChangeAspect="1"/>
          </p:cNvPicPr>
          <p:nvPr/>
        </p:nvPicPr>
        <p:blipFill>
          <a:blip r:embed="rId3"/>
          <a:stretch>
            <a:fillRect/>
          </a:stretch>
        </p:blipFill>
        <p:spPr>
          <a:xfrm>
            <a:off x="5382850" y="1813034"/>
            <a:ext cx="1459385" cy="1802341"/>
          </a:xfrm>
          <a:prstGeom prst="rect">
            <a:avLst/>
          </a:prstGeom>
        </p:spPr>
      </p:pic>
      <p:sp>
        <p:nvSpPr>
          <p:cNvPr id="77" name="Rectangle 76"/>
          <p:cNvSpPr/>
          <p:nvPr/>
        </p:nvSpPr>
        <p:spPr>
          <a:xfrm>
            <a:off x="1792083" y="1179051"/>
            <a:ext cx="8376675" cy="584775"/>
          </a:xfrm>
          <a:prstGeom prst="rect">
            <a:avLst/>
          </a:prstGeom>
        </p:spPr>
        <p:txBody>
          <a:bodyPr wrap="square">
            <a:spAutoFit/>
          </a:bodyPr>
          <a:lstStyle/>
          <a:p>
            <a:pPr algn="ctr"/>
            <a:r>
              <a:rPr lang="en-US" sz="3200" smtClean="0">
                <a:ln w="18415" cmpd="sng">
                  <a:noFill/>
                  <a:prstDash val="solid"/>
                </a:ln>
                <a:solidFill>
                  <a:schemeClr val="accent6">
                    <a:lumMod val="40000"/>
                    <a:lumOff val="60000"/>
                  </a:schemeClr>
                </a:solidFill>
                <a:effectLst>
                  <a:outerShdw blurRad="63500" dir="3600000" algn="tl" rotWithShape="0">
                    <a:srgbClr val="000000">
                      <a:alpha val="70000"/>
                    </a:srgbClr>
                  </a:outerShdw>
                </a:effectLst>
              </a:rPr>
              <a:t>WEST BENGAL STATE UNIVERSITY</a:t>
            </a:r>
            <a:endParaRPr lang="en-US" sz="3200">
              <a:ln w="18415" cmpd="sng">
                <a:noFill/>
                <a:prstDash val="solid"/>
              </a:ln>
              <a:solidFill>
                <a:schemeClr val="accent6">
                  <a:lumMod val="40000"/>
                  <a:lumOff val="60000"/>
                </a:schemeClr>
              </a:solidFill>
              <a:effectLst>
                <a:outerShdw blurRad="63500" dir="3600000" algn="tl" rotWithShape="0">
                  <a:srgbClr val="000000">
                    <a:alpha val="70000"/>
                  </a:srgbClr>
                </a:outerShdw>
              </a:effectLst>
            </a:endParaRPr>
          </a:p>
        </p:txBody>
      </p:sp>
      <p:sp>
        <p:nvSpPr>
          <p:cNvPr id="79" name="TextBox 78"/>
          <p:cNvSpPr txBox="1"/>
          <p:nvPr/>
        </p:nvSpPr>
        <p:spPr>
          <a:xfrm>
            <a:off x="882869" y="472966"/>
            <a:ext cx="10794365" cy="646331"/>
          </a:xfrm>
          <a:prstGeom prst="rect">
            <a:avLst/>
          </a:prstGeom>
          <a:noFill/>
        </p:spPr>
        <p:txBody>
          <a:bodyPr wrap="none" rtlCol="0">
            <a:spAutoFit/>
          </a:bodyPr>
          <a:lstStyle/>
          <a:p>
            <a:r>
              <a:rPr lang="en-US" b="1" i="1" smtClean="0">
                <a:solidFill>
                  <a:schemeClr val="accent6">
                    <a:lumMod val="40000"/>
                    <a:lumOff val="60000"/>
                  </a:schemeClr>
                </a:solidFill>
              </a:rPr>
              <a:t>A report submitted for the partial fulfillment in requirement for the Degree of Bachelor of Science</a:t>
            </a:r>
          </a:p>
          <a:p>
            <a:pPr algn="ctr"/>
            <a:r>
              <a:rPr lang="en-US" i="1" smtClean="0">
                <a:solidFill>
                  <a:schemeClr val="accent6">
                    <a:lumMod val="40000"/>
                    <a:lumOff val="60000"/>
                  </a:schemeClr>
                </a:solidFill>
              </a:rPr>
              <a:t>In Computer Science</a:t>
            </a:r>
            <a:endParaRPr lang="en-US">
              <a:solidFill>
                <a:schemeClr val="accent6">
                  <a:lumMod val="40000"/>
                  <a:lumOff val="60000"/>
                </a:schemeClr>
              </a:solidFill>
            </a:endParaRPr>
          </a:p>
        </p:txBody>
      </p:sp>
      <p:graphicFrame>
        <p:nvGraphicFramePr>
          <p:cNvPr id="80" name="Table 79"/>
          <p:cNvGraphicFramePr>
            <a:graphicFrameLocks noGrp="1"/>
          </p:cNvGraphicFramePr>
          <p:nvPr/>
        </p:nvGraphicFramePr>
        <p:xfrm>
          <a:off x="1150884" y="4148302"/>
          <a:ext cx="10121461" cy="1371600"/>
        </p:xfrm>
        <a:graphic>
          <a:graphicData uri="http://schemas.openxmlformats.org/drawingml/2006/table">
            <a:tbl>
              <a:tblPr/>
              <a:tblGrid>
                <a:gridCol w="3199276"/>
                <a:gridCol w="3524950"/>
                <a:gridCol w="3397235"/>
              </a:tblGrid>
              <a:tr h="270510">
                <a:tc>
                  <a:txBody>
                    <a:bodyPr/>
                    <a:lstStyle/>
                    <a:p>
                      <a:pPr marL="276860">
                        <a:lnSpc>
                          <a:spcPct val="150000"/>
                        </a:lnSpc>
                        <a:spcAft>
                          <a:spcPts val="0"/>
                        </a:spcAft>
                      </a:pPr>
                      <a:r>
                        <a:rPr lang="en-US" sz="2000" b="1" err="1">
                          <a:ln>
                            <a:noFill/>
                          </a:ln>
                          <a:solidFill>
                            <a:schemeClr val="tx1"/>
                          </a:solidFill>
                          <a:latin typeface="Times New Roman"/>
                          <a:ea typeface="Times New Roman"/>
                          <a:cs typeface="Times New Roman"/>
                        </a:rPr>
                        <a:t>Labani</a:t>
                      </a:r>
                      <a:r>
                        <a:rPr lang="en-US" sz="2000" b="1">
                          <a:ln>
                            <a:noFill/>
                          </a:ln>
                          <a:solidFill>
                            <a:schemeClr val="tx1"/>
                          </a:solidFill>
                          <a:latin typeface="Times New Roman"/>
                          <a:ea typeface="Times New Roman"/>
                          <a:cs typeface="Times New Roman"/>
                        </a:rPr>
                        <a:t> Das</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99415">
                        <a:lnSpc>
                          <a:spcPct val="150000"/>
                        </a:lnSpc>
                        <a:spcAft>
                          <a:spcPts val="0"/>
                        </a:spcAft>
                      </a:pPr>
                      <a:r>
                        <a:rPr lang="en-US" sz="2000" b="1" err="1">
                          <a:ln>
                            <a:noFill/>
                          </a:ln>
                          <a:solidFill>
                            <a:schemeClr val="tx1"/>
                          </a:solidFill>
                          <a:latin typeface="Times New Roman"/>
                          <a:ea typeface="Times New Roman"/>
                          <a:cs typeface="Times New Roman"/>
                        </a:rPr>
                        <a:t>Sahim</a:t>
                      </a:r>
                      <a:r>
                        <a:rPr lang="en-US" sz="2000" b="1" spc="1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Khan</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6395">
                        <a:lnSpc>
                          <a:spcPct val="150000"/>
                        </a:lnSpc>
                        <a:spcAft>
                          <a:spcPts val="0"/>
                        </a:spcAft>
                      </a:pPr>
                      <a:r>
                        <a:rPr lang="en-US" sz="2000" b="1">
                          <a:ln>
                            <a:noFill/>
                          </a:ln>
                          <a:solidFill>
                            <a:schemeClr val="tx1"/>
                          </a:solidFill>
                          <a:latin typeface="Times New Roman"/>
                          <a:ea typeface="Times New Roman"/>
                          <a:cs typeface="Times New Roman"/>
                        </a:rPr>
                        <a:t>Rahul</a:t>
                      </a:r>
                      <a:r>
                        <a:rPr lang="en-US" sz="2000" b="1" spc="1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Kumar</a:t>
                      </a:r>
                      <a:r>
                        <a:rPr lang="en-US" sz="2000" b="1" spc="-3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Shaw</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640">
                <a:tc>
                  <a:txBody>
                    <a:bodyPr/>
                    <a:lstStyle/>
                    <a:p>
                      <a:pPr marL="31750">
                        <a:lnSpc>
                          <a:spcPct val="150000"/>
                        </a:lnSpc>
                        <a:spcBef>
                          <a:spcPts val="410"/>
                        </a:spcBef>
                        <a:spcAft>
                          <a:spcPts val="0"/>
                        </a:spcAft>
                      </a:pPr>
                      <a:r>
                        <a:rPr lang="en-US" sz="2000" b="1">
                          <a:ln>
                            <a:noFill/>
                          </a:ln>
                          <a:solidFill>
                            <a:schemeClr val="tx1"/>
                          </a:solidFill>
                          <a:latin typeface="Times New Roman"/>
                          <a:ea typeface="Times New Roman"/>
                          <a:cs typeface="Times New Roman"/>
                        </a:rPr>
                        <a:t>Roll No:</a:t>
                      </a:r>
                      <a:r>
                        <a:rPr lang="en-US" sz="2000" b="1" spc="-10">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623213419578</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58750">
                        <a:lnSpc>
                          <a:spcPct val="150000"/>
                        </a:lnSpc>
                        <a:spcBef>
                          <a:spcPts val="410"/>
                        </a:spcBef>
                        <a:spcAft>
                          <a:spcPts val="0"/>
                        </a:spcAft>
                      </a:pPr>
                      <a:r>
                        <a:rPr lang="en-US" sz="2000" b="1">
                          <a:ln>
                            <a:noFill/>
                          </a:ln>
                          <a:solidFill>
                            <a:schemeClr val="tx1"/>
                          </a:solidFill>
                          <a:latin typeface="Times New Roman"/>
                          <a:ea typeface="Times New Roman"/>
                          <a:cs typeface="Times New Roman"/>
                        </a:rPr>
                        <a:t>Roll</a:t>
                      </a:r>
                      <a:r>
                        <a:rPr lang="en-US" sz="2000" b="1" spc="-3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No:</a:t>
                      </a:r>
                      <a:r>
                        <a:rPr lang="en-US" sz="2000" b="1" spc="-40">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623110706582</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0">
                        <a:lnSpc>
                          <a:spcPct val="150000"/>
                        </a:lnSpc>
                        <a:spcBef>
                          <a:spcPts val="410"/>
                        </a:spcBef>
                        <a:spcAft>
                          <a:spcPts val="0"/>
                        </a:spcAft>
                      </a:pPr>
                      <a:r>
                        <a:rPr lang="en-US" sz="2000" b="1">
                          <a:ln>
                            <a:noFill/>
                          </a:ln>
                          <a:solidFill>
                            <a:schemeClr val="tx1"/>
                          </a:solidFill>
                          <a:latin typeface="Times New Roman"/>
                          <a:ea typeface="Times New Roman"/>
                          <a:cs typeface="Times New Roman"/>
                        </a:rPr>
                        <a:t>Roll</a:t>
                      </a:r>
                      <a:r>
                        <a:rPr lang="en-US" sz="2000" b="1" spc="-4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No:</a:t>
                      </a:r>
                      <a:r>
                        <a:rPr lang="en-US" sz="2000" b="1" spc="-35">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623110706593</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4950">
                <a:tc>
                  <a:txBody>
                    <a:bodyPr/>
                    <a:lstStyle/>
                    <a:p>
                      <a:pPr marL="34290">
                        <a:lnSpc>
                          <a:spcPct val="150000"/>
                        </a:lnSpc>
                        <a:spcBef>
                          <a:spcPts val="355"/>
                        </a:spcBef>
                        <a:spcAft>
                          <a:spcPts val="0"/>
                        </a:spcAft>
                      </a:pPr>
                      <a:r>
                        <a:rPr lang="en-US" sz="2000" b="1" err="1">
                          <a:ln>
                            <a:noFill/>
                          </a:ln>
                          <a:solidFill>
                            <a:schemeClr val="tx1"/>
                          </a:solidFill>
                          <a:latin typeface="Times New Roman"/>
                          <a:ea typeface="Times New Roman"/>
                          <a:cs typeface="Times New Roman"/>
                        </a:rPr>
                        <a:t>Reg</a:t>
                      </a:r>
                      <a:r>
                        <a:rPr lang="en-US" sz="2000" b="1" spc="-2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No</a:t>
                      </a:r>
                      <a:r>
                        <a:rPr lang="en-US" sz="2000" b="1" spc="-35">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a:t>
                      </a:r>
                      <a:r>
                        <a:rPr lang="en-US" sz="2000" b="1" spc="-35">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1032021100062</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2720">
                        <a:lnSpc>
                          <a:spcPct val="150000"/>
                        </a:lnSpc>
                        <a:spcBef>
                          <a:spcPts val="355"/>
                        </a:spcBef>
                        <a:spcAft>
                          <a:spcPts val="0"/>
                        </a:spcAft>
                      </a:pPr>
                      <a:r>
                        <a:rPr lang="en-US" sz="2000" b="1" err="1">
                          <a:ln>
                            <a:noFill/>
                          </a:ln>
                          <a:solidFill>
                            <a:schemeClr val="tx1"/>
                          </a:solidFill>
                          <a:latin typeface="Times New Roman"/>
                          <a:ea typeface="Times New Roman"/>
                          <a:cs typeface="Times New Roman"/>
                        </a:rPr>
                        <a:t>Reg</a:t>
                      </a:r>
                      <a:r>
                        <a:rPr lang="en-US" sz="2000" b="1">
                          <a:ln>
                            <a:noFill/>
                          </a:ln>
                          <a:solidFill>
                            <a:schemeClr val="tx1"/>
                          </a:solidFill>
                          <a:latin typeface="Times New Roman"/>
                          <a:ea typeface="Times New Roman"/>
                          <a:cs typeface="Times New Roman"/>
                        </a:rPr>
                        <a:t> No</a:t>
                      </a:r>
                      <a:r>
                        <a:rPr lang="en-US" sz="2000" b="1" spc="-1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a:t>
                      </a:r>
                      <a:r>
                        <a:rPr lang="en-US" sz="2000" b="1" spc="5">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1032012600053</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2090">
                        <a:lnSpc>
                          <a:spcPct val="150000"/>
                        </a:lnSpc>
                        <a:spcBef>
                          <a:spcPts val="355"/>
                        </a:spcBef>
                        <a:spcAft>
                          <a:spcPts val="0"/>
                        </a:spcAft>
                      </a:pPr>
                      <a:r>
                        <a:rPr lang="en-US" sz="2000" b="1" err="1">
                          <a:ln>
                            <a:noFill/>
                          </a:ln>
                          <a:solidFill>
                            <a:schemeClr val="tx1"/>
                          </a:solidFill>
                          <a:latin typeface="Times New Roman"/>
                          <a:ea typeface="Times New Roman"/>
                          <a:cs typeface="Times New Roman"/>
                        </a:rPr>
                        <a:t>Reg</a:t>
                      </a:r>
                      <a:r>
                        <a:rPr lang="en-US" sz="2000" b="1" spc="-35">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No</a:t>
                      </a:r>
                      <a:r>
                        <a:rPr lang="en-US" sz="2000" b="1" spc="-30">
                          <a:ln>
                            <a:noFill/>
                          </a:ln>
                          <a:solidFill>
                            <a:schemeClr val="tx1"/>
                          </a:solidFill>
                          <a:latin typeface="Times New Roman"/>
                          <a:ea typeface="Times New Roman"/>
                          <a:cs typeface="Times New Roman"/>
                        </a:rPr>
                        <a:t> </a:t>
                      </a:r>
                      <a:r>
                        <a:rPr lang="en-US" sz="2000" b="1">
                          <a:ln>
                            <a:noFill/>
                          </a:ln>
                          <a:solidFill>
                            <a:schemeClr val="tx1"/>
                          </a:solidFill>
                          <a:latin typeface="Times New Roman"/>
                          <a:ea typeface="Times New Roman"/>
                          <a:cs typeface="Times New Roman"/>
                        </a:rPr>
                        <a:t>:</a:t>
                      </a:r>
                      <a:r>
                        <a:rPr lang="en-US" sz="2000" b="1" spc="-25">
                          <a:ln>
                            <a:noFill/>
                          </a:ln>
                          <a:solidFill>
                            <a:schemeClr val="tx1"/>
                          </a:solidFill>
                          <a:latin typeface="Times New Roman"/>
                          <a:ea typeface="Times New Roman"/>
                          <a:cs typeface="Times New Roman"/>
                        </a:rPr>
                        <a:t> </a:t>
                      </a:r>
                      <a:r>
                        <a:rPr lang="en-US" sz="2000" i="1">
                          <a:ln>
                            <a:noFill/>
                          </a:ln>
                          <a:solidFill>
                            <a:schemeClr val="tx1"/>
                          </a:solidFill>
                          <a:latin typeface="Times New Roman"/>
                          <a:ea typeface="Times New Roman"/>
                          <a:cs typeface="Times New Roman"/>
                        </a:rPr>
                        <a:t>1032011400054</a:t>
                      </a:r>
                      <a:endParaRPr lang="en-US" sz="2000">
                        <a:ln>
                          <a:noFill/>
                        </a:ln>
                        <a:solidFill>
                          <a:schemeClr val="tx1"/>
                        </a:solidFill>
                        <a:latin typeface="Times New Roman"/>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409" name="Rectangle 1"/>
          <p:cNvSpPr>
            <a:spLocks noChangeArrowheads="1"/>
          </p:cNvSpPr>
          <p:nvPr/>
        </p:nvSpPr>
        <p:spPr bwMode="auto">
          <a:xfrm>
            <a:off x="0" y="3767959"/>
            <a:ext cx="12192000" cy="6155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Submitted by</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 name="TextBox 101"/>
          <p:cNvSpPr txBox="1"/>
          <p:nvPr/>
        </p:nvSpPr>
        <p:spPr>
          <a:xfrm>
            <a:off x="96765" y="5590843"/>
            <a:ext cx="12095235" cy="1046440"/>
          </a:xfrm>
          <a:prstGeom prst="rect">
            <a:avLst/>
          </a:prstGeom>
          <a:noFill/>
        </p:spPr>
        <p:txBody>
          <a:bodyPr wrap="none" rtlCol="0">
            <a:spAutoFit/>
          </a:bodyPr>
          <a:lstStyle/>
          <a:p>
            <a:pPr algn="ctr"/>
            <a:r>
              <a:rPr lang="en-US" sz="1600" i="1" smtClean="0"/>
              <a:t>Under the supervision of</a:t>
            </a:r>
            <a:endParaRPr lang="en-US" sz="1600" smtClean="0"/>
          </a:p>
          <a:p>
            <a:pPr algn="ctr"/>
            <a:r>
              <a:rPr lang="en-US" sz="1600" b="1" i="1" smtClean="0"/>
              <a:t>Dr. Anirban Chakraborty</a:t>
            </a:r>
            <a:endParaRPr lang="en-US" sz="1600" i="1" smtClean="0"/>
          </a:p>
          <a:p>
            <a:pPr algn="ctr"/>
            <a:r>
              <a:rPr lang="en-US" sz="1600" i="1" smtClean="0"/>
              <a:t>Department of Computer Science Barrackpore Rastraguru Surendranath College affiliated to West Bengal State University, Barasat</a:t>
            </a:r>
            <a:endParaRPr lang="en-US" sz="1600" smtClean="0"/>
          </a:p>
          <a:p>
            <a:pPr algn="ctr"/>
            <a:endParaRPr lang="en-US" sz="1400"/>
          </a:p>
        </p:txBody>
      </p:sp>
    </p:spTree>
    <p:extLst>
      <p:ext uri="{BB962C8B-B14F-4D97-AF65-F5344CB8AC3E}">
        <p14:creationId xmlns="" xmlns:p14="http://schemas.microsoft.com/office/powerpoint/2010/main" val="1883836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10</a:t>
            </a:fld>
            <a:endParaRPr lang="en-US"/>
          </a:p>
        </p:txBody>
      </p:sp>
      <p:sp>
        <p:nvSpPr>
          <p:cNvPr id="9" name="Title 8"/>
          <p:cNvSpPr>
            <a:spLocks noGrp="1"/>
          </p:cNvSpPr>
          <p:nvPr>
            <p:ph type="title"/>
          </p:nvPr>
        </p:nvSpPr>
        <p:spPr>
          <a:xfrm>
            <a:off x="780389" y="405718"/>
            <a:ext cx="5431225" cy="1628034"/>
          </a:xfrm>
        </p:spPr>
        <p:txBody>
          <a:bodyPr/>
          <a:lstStyle/>
          <a:p>
            <a:r>
              <a:rPr lang="en-IN" smtClean="0"/>
              <a:t>System overview and flowchart</a:t>
            </a:r>
            <a:endParaRPr lang="en-US"/>
          </a:p>
        </p:txBody>
      </p:sp>
      <p:pic>
        <p:nvPicPr>
          <p:cNvPr id="7" name="Picture 6" descr="Screenshot (21).png"/>
          <p:cNvPicPr/>
          <p:nvPr/>
        </p:nvPicPr>
        <p:blipFill>
          <a:blip r:embed="rId2"/>
          <a:srcRect l="8210" t="11983" r="7679" b="7025"/>
          <a:stretch>
            <a:fillRect/>
          </a:stretch>
        </p:blipFill>
        <p:spPr>
          <a:xfrm>
            <a:off x="0" y="2208702"/>
            <a:ext cx="6117021" cy="4412815"/>
          </a:xfrm>
          <a:prstGeom prst="rect">
            <a:avLst/>
          </a:prstGeom>
        </p:spPr>
      </p:pic>
      <p:pic>
        <p:nvPicPr>
          <p:cNvPr id="8" name="image3.jpeg"/>
          <p:cNvPicPr/>
          <p:nvPr/>
        </p:nvPicPr>
        <p:blipFill>
          <a:blip r:embed="rId3" cstate="print"/>
          <a:stretch>
            <a:fillRect/>
          </a:stretch>
        </p:blipFill>
        <p:spPr>
          <a:xfrm>
            <a:off x="6700345" y="488731"/>
            <a:ext cx="4927827" cy="6085490"/>
          </a:xfrm>
          <a:prstGeom prst="rect">
            <a:avLst/>
          </a:prstGeom>
        </p:spPr>
      </p:pic>
      <p:sp>
        <p:nvSpPr>
          <p:cNvPr id="11" name="Text Placeholder 16"/>
          <p:cNvSpPr>
            <a:spLocks noGrp="1"/>
          </p:cNvSpPr>
          <p:nvPr>
            <p:ph type="body" sz="quarter" idx="22"/>
          </p:nvPr>
        </p:nvSpPr>
        <p:spPr>
          <a:xfrm>
            <a:off x="1273224" y="1855455"/>
            <a:ext cx="3535258" cy="288655"/>
          </a:xfrm>
        </p:spPr>
        <p:txBody>
          <a:bodyPr>
            <a:normAutofit/>
          </a:bodyPr>
          <a:lstStyle/>
          <a:p>
            <a:r>
              <a:rPr lang="en-IN" sz="1400" smtClean="0"/>
              <a:t>For registering students/ employees</a:t>
            </a:r>
            <a:endParaRPr lang="en-US" sz="1400"/>
          </a:p>
        </p:txBody>
      </p:sp>
      <p:sp>
        <p:nvSpPr>
          <p:cNvPr id="12" name="Text Placeholder 16"/>
          <p:cNvSpPr>
            <a:spLocks noGrp="1"/>
          </p:cNvSpPr>
          <p:nvPr>
            <p:ph type="body" sz="quarter" idx="22"/>
          </p:nvPr>
        </p:nvSpPr>
        <p:spPr>
          <a:xfrm>
            <a:off x="7369224" y="189186"/>
            <a:ext cx="3535258" cy="288655"/>
          </a:xfrm>
        </p:spPr>
        <p:txBody>
          <a:bodyPr>
            <a:normAutofit/>
          </a:bodyPr>
          <a:lstStyle/>
          <a:p>
            <a:r>
              <a:rPr lang="en-IN" sz="1400" smtClean="0"/>
              <a:t>For taking attendance </a:t>
            </a:r>
            <a:endParaRPr lang="en-US" sz="1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402E4C0-AD5E-4E8C-9F21-7CCE474BDCEB}" type="slidenum">
              <a:rPr lang="en-US" smtClean="0"/>
              <a:pPr/>
              <a:t>11</a:t>
            </a:fld>
            <a:endParaRPr lang="en-US"/>
          </a:p>
        </p:txBody>
      </p:sp>
      <p:sp>
        <p:nvSpPr>
          <p:cNvPr id="36" name="Title 35"/>
          <p:cNvSpPr>
            <a:spLocks noGrp="1"/>
          </p:cNvSpPr>
          <p:nvPr>
            <p:ph type="title"/>
          </p:nvPr>
        </p:nvSpPr>
        <p:spPr>
          <a:xfrm>
            <a:off x="794508" y="700173"/>
            <a:ext cx="9531906" cy="434944"/>
          </a:xfrm>
        </p:spPr>
        <p:txBody>
          <a:bodyPr/>
          <a:lstStyle/>
          <a:p>
            <a:r>
              <a:rPr lang="en-IN" smtClean="0"/>
              <a:t>Screenshots of working systeem</a:t>
            </a:r>
            <a:endParaRPr lang="en-US"/>
          </a:p>
        </p:txBody>
      </p:sp>
      <p:pic>
        <p:nvPicPr>
          <p:cNvPr id="4" name="Picture 3" descr="{D9C4618D-AEB9-41A4-A324-49739F16546C}.png.jpg"/>
          <p:cNvPicPr>
            <a:picLocks noChangeAspect="1"/>
          </p:cNvPicPr>
          <p:nvPr/>
        </p:nvPicPr>
        <p:blipFill>
          <a:blip r:embed="rId2"/>
          <a:stretch>
            <a:fillRect/>
          </a:stretch>
        </p:blipFill>
        <p:spPr>
          <a:xfrm>
            <a:off x="454573" y="1696763"/>
            <a:ext cx="3810000" cy="4914900"/>
          </a:xfrm>
          <a:prstGeom prst="rect">
            <a:avLst/>
          </a:prstGeom>
        </p:spPr>
      </p:pic>
      <p:pic>
        <p:nvPicPr>
          <p:cNvPr id="5" name="Picture 4" descr="Screenshot (56).png"/>
          <p:cNvPicPr>
            <a:picLocks noChangeAspect="1"/>
          </p:cNvPicPr>
          <p:nvPr/>
        </p:nvPicPr>
        <p:blipFill>
          <a:blip r:embed="rId3"/>
          <a:srcRect l="9608" t="8333" r="14706" b="15639"/>
          <a:stretch>
            <a:fillRect/>
          </a:stretch>
        </p:blipFill>
        <p:spPr>
          <a:xfrm>
            <a:off x="5013433" y="1686911"/>
            <a:ext cx="3767959" cy="2128018"/>
          </a:xfrm>
          <a:prstGeom prst="rect">
            <a:avLst/>
          </a:prstGeom>
        </p:spPr>
      </p:pic>
      <p:sp>
        <p:nvSpPr>
          <p:cNvPr id="6" name="Text Placeholder 16"/>
          <p:cNvSpPr>
            <a:spLocks noGrp="1"/>
          </p:cNvSpPr>
          <p:nvPr>
            <p:ph type="body" sz="quarter" idx="22"/>
          </p:nvPr>
        </p:nvSpPr>
        <p:spPr>
          <a:xfrm>
            <a:off x="425669" y="1303662"/>
            <a:ext cx="5427120" cy="430545"/>
          </a:xfrm>
        </p:spPr>
        <p:txBody>
          <a:bodyPr>
            <a:normAutofit/>
          </a:bodyPr>
          <a:lstStyle/>
          <a:p>
            <a:pPr algn="l"/>
            <a:r>
              <a:rPr lang="en-IN" sz="1400" smtClean="0"/>
              <a:t>Form for  registering students</a:t>
            </a:r>
            <a:endParaRPr lang="en-US" sz="1400"/>
          </a:p>
        </p:txBody>
      </p:sp>
      <p:sp>
        <p:nvSpPr>
          <p:cNvPr id="7" name="Text Placeholder 16"/>
          <p:cNvSpPr>
            <a:spLocks noGrp="1"/>
          </p:cNvSpPr>
          <p:nvPr>
            <p:ph type="body" sz="quarter" idx="22"/>
          </p:nvPr>
        </p:nvSpPr>
        <p:spPr>
          <a:xfrm>
            <a:off x="5906814" y="1314172"/>
            <a:ext cx="5427120" cy="430545"/>
          </a:xfrm>
        </p:spPr>
        <p:txBody>
          <a:bodyPr>
            <a:normAutofit fontScale="92500"/>
          </a:bodyPr>
          <a:lstStyle/>
          <a:p>
            <a:pPr algn="l"/>
            <a:r>
              <a:rPr lang="en-IN" sz="1400" smtClean="0"/>
              <a:t>Taking live attendance and showing id card</a:t>
            </a:r>
            <a:endParaRPr lang="en-US" sz="1400"/>
          </a:p>
        </p:txBody>
      </p:sp>
      <p:pic>
        <p:nvPicPr>
          <p:cNvPr id="8" name="Picture 7" descr="Screenshot (63).png"/>
          <p:cNvPicPr>
            <a:picLocks noChangeAspect="1"/>
          </p:cNvPicPr>
          <p:nvPr/>
        </p:nvPicPr>
        <p:blipFill>
          <a:blip r:embed="rId4"/>
          <a:srcRect l="10086" t="9169" r="15172" b="16075"/>
          <a:stretch>
            <a:fillRect/>
          </a:stretch>
        </p:blipFill>
        <p:spPr>
          <a:xfrm>
            <a:off x="6423970" y="4335477"/>
            <a:ext cx="4485768" cy="2522523"/>
          </a:xfrm>
          <a:prstGeom prst="rect">
            <a:avLst/>
          </a:prstGeom>
        </p:spPr>
      </p:pic>
      <p:sp>
        <p:nvSpPr>
          <p:cNvPr id="9" name="Text Placeholder 16"/>
          <p:cNvSpPr>
            <a:spLocks noGrp="1"/>
          </p:cNvSpPr>
          <p:nvPr>
            <p:ph type="body" sz="quarter" idx="15"/>
          </p:nvPr>
        </p:nvSpPr>
        <p:spPr>
          <a:xfrm>
            <a:off x="5791201" y="3808507"/>
            <a:ext cx="6400799" cy="492025"/>
          </a:xfrm>
        </p:spPr>
        <p:txBody>
          <a:bodyPr>
            <a:normAutofit/>
          </a:bodyPr>
          <a:lstStyle/>
          <a:p>
            <a:r>
              <a:rPr lang="en-IN" sz="1200" smtClean="0">
                <a:solidFill>
                  <a:schemeClr val="bg1"/>
                </a:solidFill>
              </a:rPr>
              <a:t>Mark  present after taking attendance</a:t>
            </a:r>
            <a:endParaRPr lang="en-US" sz="120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402E4C0-AD5E-4E8C-9F21-7CCE474BDCEB}" type="slidenum">
              <a:rPr lang="en-US" smtClean="0"/>
              <a:pPr/>
              <a:t>12</a:t>
            </a:fld>
            <a:endParaRPr lang="en-US"/>
          </a:p>
        </p:txBody>
      </p:sp>
      <p:pic>
        <p:nvPicPr>
          <p:cNvPr id="14" name="Picture 13" descr="Screenshot (63).png"/>
          <p:cNvPicPr>
            <a:picLocks noChangeAspect="1"/>
          </p:cNvPicPr>
          <p:nvPr/>
        </p:nvPicPr>
        <p:blipFill>
          <a:blip r:embed="rId2"/>
          <a:srcRect l="12574" t="18570" r="12377" b="6301"/>
          <a:stretch>
            <a:fillRect/>
          </a:stretch>
        </p:blipFill>
        <p:spPr>
          <a:xfrm>
            <a:off x="740980" y="2144110"/>
            <a:ext cx="5238113" cy="2948152"/>
          </a:xfrm>
          <a:prstGeom prst="rect">
            <a:avLst/>
          </a:prstGeom>
        </p:spPr>
      </p:pic>
      <p:pic>
        <p:nvPicPr>
          <p:cNvPr id="17" name="Picture 16" descr="1.png"/>
          <p:cNvPicPr>
            <a:picLocks noChangeAspect="1"/>
          </p:cNvPicPr>
          <p:nvPr/>
        </p:nvPicPr>
        <p:blipFill>
          <a:blip r:embed="rId3"/>
          <a:srcRect l="9698" t="8256" r="15302" b="16535"/>
          <a:stretch>
            <a:fillRect/>
          </a:stretch>
        </p:blipFill>
        <p:spPr>
          <a:xfrm>
            <a:off x="6258909" y="2144111"/>
            <a:ext cx="5318235" cy="2998384"/>
          </a:xfrm>
          <a:prstGeom prst="rect">
            <a:avLst/>
          </a:prstGeom>
        </p:spPr>
      </p:pic>
      <p:sp>
        <p:nvSpPr>
          <p:cNvPr id="18" name="Text Placeholder 16"/>
          <p:cNvSpPr>
            <a:spLocks noGrp="1"/>
          </p:cNvSpPr>
          <p:nvPr>
            <p:ph type="body" sz="quarter" idx="22"/>
          </p:nvPr>
        </p:nvSpPr>
        <p:spPr>
          <a:xfrm>
            <a:off x="609600" y="1597951"/>
            <a:ext cx="5427120" cy="430545"/>
          </a:xfrm>
        </p:spPr>
        <p:txBody>
          <a:bodyPr>
            <a:normAutofit fontScale="92500"/>
          </a:bodyPr>
          <a:lstStyle/>
          <a:p>
            <a:pPr algn="l"/>
            <a:r>
              <a:rPr lang="en-IN" sz="1400" smtClean="0"/>
              <a:t>Taking live attendance and showing id card</a:t>
            </a:r>
            <a:endParaRPr lang="en-US" sz="1400"/>
          </a:p>
        </p:txBody>
      </p:sp>
      <p:sp>
        <p:nvSpPr>
          <p:cNvPr id="28" name="Text Placeholder 16"/>
          <p:cNvSpPr>
            <a:spLocks noGrp="1"/>
          </p:cNvSpPr>
          <p:nvPr>
            <p:ph type="body" sz="quarter" idx="15"/>
          </p:nvPr>
        </p:nvSpPr>
        <p:spPr>
          <a:xfrm>
            <a:off x="5791201" y="1632866"/>
            <a:ext cx="6400799" cy="492025"/>
          </a:xfrm>
        </p:spPr>
        <p:txBody>
          <a:bodyPr>
            <a:normAutofit/>
          </a:bodyPr>
          <a:lstStyle/>
          <a:p>
            <a:r>
              <a:rPr lang="en-IN" sz="1200" smtClean="0">
                <a:solidFill>
                  <a:srgbClr val="02DCFA"/>
                </a:solidFill>
              </a:rPr>
              <a:t>Mark  present after taking attendance</a:t>
            </a:r>
            <a:endParaRPr lang="en-US" sz="1200">
              <a:solidFill>
                <a:srgbClr val="02DCFA"/>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402E4C0-AD5E-4E8C-9F21-7CCE474BDCEB}" type="slidenum">
              <a:rPr lang="en-US" smtClean="0"/>
              <a:pPr/>
              <a:t>13</a:t>
            </a:fld>
            <a:endParaRPr lang="en-US"/>
          </a:p>
        </p:txBody>
      </p:sp>
      <p:pic>
        <p:nvPicPr>
          <p:cNvPr id="17" name="Picture 16" descr="1.png"/>
          <p:cNvPicPr>
            <a:picLocks noChangeAspect="1"/>
          </p:cNvPicPr>
          <p:nvPr/>
        </p:nvPicPr>
        <p:blipFill>
          <a:blip r:embed="rId2"/>
          <a:srcRect l="9486" t="7770" r="14921" b="15777"/>
          <a:stretch>
            <a:fillRect/>
          </a:stretch>
        </p:blipFill>
        <p:spPr>
          <a:xfrm>
            <a:off x="6153445" y="2033752"/>
            <a:ext cx="5418445" cy="3081076"/>
          </a:xfrm>
          <a:prstGeom prst="rect">
            <a:avLst/>
          </a:prstGeom>
        </p:spPr>
      </p:pic>
      <p:sp>
        <p:nvSpPr>
          <p:cNvPr id="18" name="Text Placeholder 16"/>
          <p:cNvSpPr>
            <a:spLocks noGrp="1"/>
          </p:cNvSpPr>
          <p:nvPr>
            <p:ph type="body" sz="quarter" idx="22"/>
          </p:nvPr>
        </p:nvSpPr>
        <p:spPr>
          <a:xfrm>
            <a:off x="609600" y="1597951"/>
            <a:ext cx="5427120" cy="430545"/>
          </a:xfrm>
        </p:spPr>
        <p:txBody>
          <a:bodyPr>
            <a:normAutofit fontScale="92500"/>
          </a:bodyPr>
          <a:lstStyle/>
          <a:p>
            <a:pPr algn="l"/>
            <a:r>
              <a:rPr lang="en-IN" sz="1400" smtClean="0"/>
              <a:t>Taking live attendance and showing id card</a:t>
            </a:r>
            <a:endParaRPr lang="en-US" sz="1400"/>
          </a:p>
        </p:txBody>
      </p:sp>
      <p:sp>
        <p:nvSpPr>
          <p:cNvPr id="28" name="Text Placeholder 16"/>
          <p:cNvSpPr>
            <a:spLocks noGrp="1"/>
          </p:cNvSpPr>
          <p:nvPr>
            <p:ph type="body" sz="quarter" idx="15"/>
          </p:nvPr>
        </p:nvSpPr>
        <p:spPr>
          <a:xfrm>
            <a:off x="5791201" y="1632866"/>
            <a:ext cx="6400799" cy="492025"/>
          </a:xfrm>
        </p:spPr>
        <p:txBody>
          <a:bodyPr>
            <a:normAutofit/>
          </a:bodyPr>
          <a:lstStyle/>
          <a:p>
            <a:r>
              <a:rPr lang="en-IN" sz="1200" smtClean="0">
                <a:solidFill>
                  <a:srgbClr val="02DCFA"/>
                </a:solidFill>
              </a:rPr>
              <a:t>Mark  present after taking attendance</a:t>
            </a:r>
            <a:endParaRPr lang="en-US" sz="1200">
              <a:solidFill>
                <a:srgbClr val="02DCFA"/>
              </a:solidFill>
            </a:endParaRPr>
          </a:p>
        </p:txBody>
      </p:sp>
      <p:pic>
        <p:nvPicPr>
          <p:cNvPr id="7" name="Picture 6" descr="Screenshot (64).png"/>
          <p:cNvPicPr>
            <a:picLocks noChangeAspect="1"/>
          </p:cNvPicPr>
          <p:nvPr/>
        </p:nvPicPr>
        <p:blipFill>
          <a:blip r:embed="rId3"/>
          <a:srcRect l="7888" t="12855" r="17112" b="11476"/>
          <a:stretch>
            <a:fillRect/>
          </a:stretch>
        </p:blipFill>
        <p:spPr>
          <a:xfrm>
            <a:off x="583324" y="2049518"/>
            <a:ext cx="5439104" cy="30852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02E4C0-AD5E-4E8C-9F21-7CCE474BDCEB}" type="slidenum">
              <a:rPr lang="en-US" smtClean="0"/>
              <a:pPr/>
              <a:t>14</a:t>
            </a:fld>
            <a:endParaRPr lang="en-US"/>
          </a:p>
        </p:txBody>
      </p:sp>
      <p:sp>
        <p:nvSpPr>
          <p:cNvPr id="14" name="Text Placeholder 13"/>
          <p:cNvSpPr>
            <a:spLocks noGrp="1"/>
          </p:cNvSpPr>
          <p:nvPr>
            <p:ph type="body" sz="quarter" idx="17"/>
          </p:nvPr>
        </p:nvSpPr>
        <p:spPr>
          <a:xfrm>
            <a:off x="5167309" y="1639822"/>
            <a:ext cx="6341519" cy="1517776"/>
          </a:xfrm>
        </p:spPr>
        <p:txBody>
          <a:bodyPr/>
          <a:lstStyle/>
          <a:p>
            <a:pPr marL="342900" indent="-342900">
              <a:buFont typeface="Arial" pitchFamily="34" charset="0"/>
              <a:buChar char="•"/>
            </a:pPr>
            <a:r>
              <a:rPr lang="en-IN" smtClean="0"/>
              <a:t>Automate attendance  system</a:t>
            </a:r>
          </a:p>
          <a:p>
            <a:pPr marL="342900" indent="-342900">
              <a:buFont typeface="Arial" pitchFamily="34" charset="0"/>
              <a:buChar char="•"/>
            </a:pPr>
            <a:r>
              <a:rPr lang="en-IN" smtClean="0"/>
              <a:t>Recognise and register attendance in seconds</a:t>
            </a:r>
          </a:p>
          <a:p>
            <a:pPr marL="342900" indent="-342900">
              <a:buFont typeface="Arial" pitchFamily="34" charset="0"/>
              <a:buChar char="•"/>
            </a:pPr>
            <a:r>
              <a:rPr lang="en-IN" smtClean="0"/>
              <a:t>Easy to use</a:t>
            </a:r>
            <a:endParaRPr lang="en-US"/>
          </a:p>
        </p:txBody>
      </p:sp>
      <p:sp>
        <p:nvSpPr>
          <p:cNvPr id="17" name="Text Placeholder 16"/>
          <p:cNvSpPr>
            <a:spLocks noGrp="1"/>
          </p:cNvSpPr>
          <p:nvPr>
            <p:ph type="body" sz="quarter" idx="22"/>
          </p:nvPr>
        </p:nvSpPr>
        <p:spPr/>
        <p:txBody>
          <a:bodyPr/>
          <a:lstStyle/>
          <a:p>
            <a:r>
              <a:rPr lang="en-US" smtClean="0"/>
              <a:t>BENEFITS</a:t>
            </a:r>
            <a:endParaRPr lang="en-US"/>
          </a:p>
        </p:txBody>
      </p:sp>
      <p:sp>
        <p:nvSpPr>
          <p:cNvPr id="19" name="Text Placeholder 18"/>
          <p:cNvSpPr>
            <a:spLocks noGrp="1"/>
          </p:cNvSpPr>
          <p:nvPr>
            <p:ph type="body" sz="quarter" idx="24"/>
          </p:nvPr>
        </p:nvSpPr>
        <p:spPr/>
        <p:txBody>
          <a:bodyPr/>
          <a:lstStyle/>
          <a:p>
            <a:r>
              <a:rPr lang="en-US" smtClean="0"/>
              <a:t>LIMITATIONS</a:t>
            </a:r>
            <a:endParaRPr lang="en-US"/>
          </a:p>
        </p:txBody>
      </p:sp>
      <p:sp>
        <p:nvSpPr>
          <p:cNvPr id="11" name="Title 10"/>
          <p:cNvSpPr>
            <a:spLocks noGrp="1"/>
          </p:cNvSpPr>
          <p:nvPr>
            <p:ph type="title"/>
          </p:nvPr>
        </p:nvSpPr>
        <p:spPr>
          <a:xfrm>
            <a:off x="378372" y="2768600"/>
            <a:ext cx="3962737" cy="1129164"/>
          </a:xfrm>
        </p:spPr>
        <p:txBody>
          <a:bodyPr>
            <a:normAutofit fontScale="90000"/>
          </a:bodyPr>
          <a:lstStyle/>
          <a:p>
            <a:r>
              <a:rPr lang="en-US" smtClean="0"/>
              <a:t>BENEFITS AND LIMITATIONS</a:t>
            </a:r>
            <a:endParaRPr lang="en-US"/>
          </a:p>
        </p:txBody>
      </p:sp>
      <p:sp>
        <p:nvSpPr>
          <p:cNvPr id="20" name="Text Placeholder 13"/>
          <p:cNvSpPr>
            <a:spLocks noGrp="1"/>
          </p:cNvSpPr>
          <p:nvPr>
            <p:ph type="body" sz="quarter" idx="17"/>
          </p:nvPr>
        </p:nvSpPr>
        <p:spPr>
          <a:xfrm>
            <a:off x="5209350" y="4093988"/>
            <a:ext cx="6341519" cy="1517776"/>
          </a:xfrm>
        </p:spPr>
        <p:txBody>
          <a:bodyPr>
            <a:normAutofit/>
          </a:bodyPr>
          <a:lstStyle/>
          <a:p>
            <a:pPr marL="342900" indent="-342900">
              <a:buFont typeface="Arial" pitchFamily="34" charset="0"/>
              <a:buChar char="•"/>
            </a:pPr>
            <a:r>
              <a:rPr lang="en-US" smtClean="0"/>
              <a:t>The accuracy of the system is not 100%. It can only detect face from a limited distance. </a:t>
            </a:r>
          </a:p>
          <a:p>
            <a:pPr marL="342900" indent="-342900">
              <a:buFont typeface="Arial" pitchFamily="34" charset="0"/>
              <a:buChar char="•"/>
            </a:pPr>
            <a:r>
              <a:rPr lang="en-IN" smtClean="0"/>
              <a:t>Sometimes slow as it data is constantly processing  and being accessed from database in every iteration</a:t>
            </a:r>
          </a:p>
          <a:p>
            <a:pPr marL="342900" indent="-342900">
              <a:buFont typeface="Arial" pitchFamily="34" charset="0"/>
              <a:buChar char="•"/>
            </a:pPr>
            <a:r>
              <a:rPr lang="en-IN" smtClean="0"/>
              <a:t>Cannot be used offline</a:t>
            </a:r>
            <a:endParaRPr lang="en-US" smtClean="0"/>
          </a:p>
          <a:p>
            <a:pPr marL="342900" indent="-342900"/>
            <a:endParaRPr lang="en-IN" smtClean="0"/>
          </a:p>
          <a:p>
            <a:pPr marL="342900" indent="-342900">
              <a:buFont typeface="Arial" pitchFamily="34" charset="0"/>
              <a:buChar char="•"/>
            </a:pPr>
            <a:endParaRPr lang="en-IN" smtClean="0"/>
          </a:p>
          <a:p>
            <a:pPr marL="342900" indent="-342900">
              <a:buFont typeface="Arial" pitchFamily="34" charset="0"/>
              <a:buChar char="•"/>
            </a:pP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402E4C0-AD5E-4E8C-9F21-7CCE474BDCEB}" type="slidenum">
              <a:rPr lang="en-US" smtClean="0"/>
              <a:pPr/>
              <a:t>15</a:t>
            </a:fld>
            <a:endParaRPr lang="en-US"/>
          </a:p>
        </p:txBody>
      </p:sp>
      <p:sp>
        <p:nvSpPr>
          <p:cNvPr id="27" name="Title 26"/>
          <p:cNvSpPr>
            <a:spLocks noGrp="1"/>
          </p:cNvSpPr>
          <p:nvPr>
            <p:ph type="title"/>
          </p:nvPr>
        </p:nvSpPr>
        <p:spPr/>
        <p:txBody>
          <a:bodyPr/>
          <a:lstStyle/>
          <a:p>
            <a:r>
              <a:rPr lang="en-IN" smtClean="0"/>
              <a:t>Future scope</a:t>
            </a:r>
            <a:endParaRPr lang="en-US"/>
          </a:p>
        </p:txBody>
      </p:sp>
      <p:pic>
        <p:nvPicPr>
          <p:cNvPr id="31" name="Picture 30" descr="_EDB285D4-6E50-4EF0-8F73-98B75CC24C4A_.png-removebg-preview.png"/>
          <p:cNvPicPr>
            <a:picLocks noChangeAspect="1"/>
          </p:cNvPicPr>
          <p:nvPr/>
        </p:nvPicPr>
        <p:blipFill>
          <a:blip r:embed="rId2"/>
          <a:stretch>
            <a:fillRect/>
          </a:stretch>
        </p:blipFill>
        <p:spPr>
          <a:xfrm>
            <a:off x="0" y="3247696"/>
            <a:ext cx="12192000" cy="8979736"/>
          </a:xfrm>
          <a:prstGeom prst="rect">
            <a:avLst/>
          </a:prstGeom>
        </p:spPr>
      </p:pic>
      <p:sp>
        <p:nvSpPr>
          <p:cNvPr id="32" name="Text Placeholder 13"/>
          <p:cNvSpPr txBox="1">
            <a:spLocks/>
          </p:cNvSpPr>
          <p:nvPr/>
        </p:nvSpPr>
        <p:spPr>
          <a:xfrm>
            <a:off x="889598" y="1319257"/>
            <a:ext cx="10430043" cy="2905902"/>
          </a:xfrm>
          <a:prstGeom prst="rect">
            <a:avLst/>
          </a:prstGeom>
        </p:spPr>
        <p:txBody>
          <a:bodyPr>
            <a:normAutofit/>
          </a:bodyPr>
          <a:lstStyle/>
          <a:p>
            <a:pPr marL="342900" lvl="0" indent="-342900">
              <a:lnSpc>
                <a:spcPct val="90000"/>
              </a:lnSpc>
              <a:spcBef>
                <a:spcPts val="1000"/>
              </a:spcBef>
              <a:buFont typeface="Arial" pitchFamily="34" charset="0"/>
              <a:buChar char="•"/>
            </a:pPr>
            <a:r>
              <a:rPr lang="en-US" sz="1400" b="1" smtClean="0">
                <a:solidFill>
                  <a:schemeClr val="bg1"/>
                </a:solidFill>
              </a:rPr>
              <a:t>Performance Optimization</a:t>
            </a:r>
            <a:r>
              <a:rPr lang="en-US" sz="1400" smtClean="0">
                <a:solidFill>
                  <a:schemeClr val="bg1"/>
                </a:solidFill>
              </a:rPr>
              <a:t>: Optimize the face recognition algorithms and techniques to make the system faster and more efficient.</a:t>
            </a:r>
          </a:p>
          <a:p>
            <a:pPr marL="342900" lvl="0" indent="-342900">
              <a:lnSpc>
                <a:spcPct val="90000"/>
              </a:lnSpc>
              <a:spcBef>
                <a:spcPts val="1000"/>
              </a:spcBef>
              <a:buFont typeface="Arial" pitchFamily="34" charset="0"/>
              <a:buChar char="•"/>
            </a:pPr>
            <a:r>
              <a:rPr lang="en-US" sz="1500" b="1" smtClean="0">
                <a:solidFill>
                  <a:schemeClr val="bg1"/>
                </a:solidFill>
              </a:rPr>
              <a:t>Multiple Face Detection</a:t>
            </a:r>
            <a:r>
              <a:rPr lang="en-US" sz="1500" smtClean="0">
                <a:solidFill>
                  <a:schemeClr val="bg1"/>
                </a:solidFill>
              </a:rPr>
              <a:t>: Extend the system to handle the detection and recognition of multiple faces in an image or video stream.</a:t>
            </a:r>
          </a:p>
          <a:p>
            <a:pPr marL="342900" lvl="0" indent="-342900">
              <a:lnSpc>
                <a:spcPct val="90000"/>
              </a:lnSpc>
              <a:spcBef>
                <a:spcPts val="1000"/>
              </a:spcBef>
              <a:buFont typeface="Arial" pitchFamily="34" charset="0"/>
              <a:buChar char="•"/>
            </a:pPr>
            <a:r>
              <a:rPr lang="en-US" sz="1400" b="1" smtClean="0">
                <a:solidFill>
                  <a:schemeClr val="bg1"/>
                </a:solidFill>
              </a:rPr>
              <a:t>Security and Privacy</a:t>
            </a:r>
            <a:r>
              <a:rPr lang="en-US" sz="1400" smtClean="0">
                <a:solidFill>
                  <a:schemeClr val="bg1"/>
                </a:solidFill>
              </a:rPr>
              <a:t>: Enhance the security of our system by implementing measures to prevent unauthorized access or tampering with the data</a:t>
            </a:r>
          </a:p>
          <a:p>
            <a:pPr marL="342900" lvl="0" indent="-342900">
              <a:lnSpc>
                <a:spcPct val="90000"/>
              </a:lnSpc>
              <a:spcBef>
                <a:spcPts val="1000"/>
              </a:spcBef>
              <a:buFont typeface="Arial" pitchFamily="34" charset="0"/>
              <a:buChar char="•"/>
            </a:pPr>
            <a:r>
              <a:rPr lang="en-US" sz="1400" b="1" smtClean="0">
                <a:solidFill>
                  <a:schemeClr val="bg1"/>
                </a:solidFill>
              </a:rPr>
              <a:t>User Interface and Experience</a:t>
            </a:r>
            <a:r>
              <a:rPr lang="en-US" sz="1400" smtClean="0">
                <a:solidFill>
                  <a:schemeClr val="bg1"/>
                </a:solidFill>
              </a:rPr>
              <a:t>: Improve the user interface and experience of the system to make it more user-friendly and intuitive.</a:t>
            </a:r>
          </a:p>
          <a:p>
            <a:pPr marL="342900" lvl="0" indent="-342900">
              <a:lnSpc>
                <a:spcPct val="90000"/>
              </a:lnSpc>
              <a:spcBef>
                <a:spcPts val="1000"/>
              </a:spcBef>
              <a:buFont typeface="Arial" pitchFamily="34" charset="0"/>
              <a:buChar char="•"/>
            </a:pPr>
            <a:endParaRPr lang="en-US" sz="1400" smtClean="0">
              <a:solidFill>
                <a:schemeClr val="bg1"/>
              </a:solidFill>
            </a:endParaRPr>
          </a:p>
          <a:p>
            <a:pPr marL="342900" lvl="0" indent="-342900">
              <a:lnSpc>
                <a:spcPct val="90000"/>
              </a:lnSpc>
              <a:spcBef>
                <a:spcPts val="1000"/>
              </a:spcBef>
              <a:buFont typeface="Arial" pitchFamily="34" charset="0"/>
              <a:buChar char="•"/>
            </a:pPr>
            <a:endParaRPr kumimoji="0" lang="en-IN" sz="1500" b="0" i="0" u="none" strike="noStrike" kern="1200" cap="none" spc="0" normalizeH="0" baseline="0" noProof="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itchFamily="34" charset="0"/>
              <a:buChar char="•"/>
              <a:tabLst/>
              <a:defRPr/>
            </a:pPr>
            <a:endParaRPr kumimoji="0" lang="en-IN" sz="28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itchFamily="34" charset="0"/>
              <a:buChar char="•"/>
              <a:tabLst/>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 xmlns:a14="http://schemas.microsoft.com/office/drawing/2010/main"/>
              </a:ext>
            </a:extLst>
          </a:blip>
          <a:srcRect/>
          <a:stretch/>
        </p:blipFill>
        <p:spPr>
          <a:xfrm>
            <a:off x="0" y="0"/>
            <a:ext cx="12192000" cy="6858000"/>
          </a:xfrm>
        </p:spPr>
      </p:pic>
      <p:sp>
        <p:nvSpPr>
          <p:cNvPr id="20" name="Title 19">
            <a:extLst>
              <a:ext uri="{FF2B5EF4-FFF2-40B4-BE49-F238E27FC236}">
                <a16:creationId xmlns="" xmlns:a16="http://schemas.microsoft.com/office/drawing/2014/main" id="{940324F9-ABF9-4A46-B5E4-21164FADAD0C}"/>
              </a:ext>
            </a:extLst>
          </p:cNvPr>
          <p:cNvSpPr>
            <a:spLocks noGrp="1"/>
          </p:cNvSpPr>
          <p:nvPr>
            <p:ph type="title"/>
          </p:nvPr>
        </p:nvSpPr>
        <p:spPr/>
        <p:txBody>
          <a:bodyPr/>
          <a:lstStyle/>
          <a:p>
            <a:r>
              <a:rPr lang="en-US" smtClean="0"/>
              <a:t>COnclusion</a:t>
            </a:r>
            <a:endParaRPr lang="en-US"/>
          </a:p>
        </p:txBody>
      </p:sp>
      <p:sp>
        <p:nvSpPr>
          <p:cNvPr id="11" name="Text Placeholder 10">
            <a:extLst>
              <a:ext uri="{FF2B5EF4-FFF2-40B4-BE49-F238E27FC236}">
                <a16:creationId xmlns="" xmlns:a16="http://schemas.microsoft.com/office/drawing/2014/main" id="{019E4131-A9F1-45A1-94C6-3C559ABBE9C6}"/>
              </a:ext>
            </a:extLst>
          </p:cNvPr>
          <p:cNvSpPr>
            <a:spLocks noGrp="1"/>
          </p:cNvSpPr>
          <p:nvPr>
            <p:ph type="body" sz="quarter" idx="15"/>
          </p:nvPr>
        </p:nvSpPr>
        <p:spPr>
          <a:xfrm>
            <a:off x="577993" y="2689071"/>
            <a:ext cx="4567209" cy="2497784"/>
          </a:xfrm>
        </p:spPr>
        <p:txBody>
          <a:bodyPr/>
          <a:lstStyle/>
          <a:p>
            <a:r>
              <a:rPr lang="en-US" smtClean="0"/>
              <a:t>The face recognition system developed in Python efficiently detects and recognizes faces in images and videos. It uses state-of-the-art algorithms to identify individuals and can handle multiple faces simultaneously. The system offers real-time video stream processing, optimized performance, and potential applications in security, access control, and user analytics.</a:t>
            </a:r>
            <a:endParaRPr lang="en-US"/>
          </a:p>
        </p:txBody>
      </p:sp>
      <p:sp>
        <p:nvSpPr>
          <p:cNvPr id="16" name="Slide Number Placeholder 15">
            <a:extLst>
              <a:ext uri="{FF2B5EF4-FFF2-40B4-BE49-F238E27FC236}">
                <a16:creationId xmlns=""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a:p>
        </p:txBody>
      </p:sp>
    </p:spTree>
    <p:extLst>
      <p:ext uri="{BB962C8B-B14F-4D97-AF65-F5344CB8AC3E}">
        <p14:creationId xmlns="" xmlns:p14="http://schemas.microsoft.com/office/powerpoint/2010/main" val="1987845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26" descr="Robot hand and human hand almost touch with their pointer fingers">
            <a:extLst>
              <a:ext uri="{FF2B5EF4-FFF2-40B4-BE49-F238E27FC236}">
                <a16:creationId xmlns="" xmlns:a16="http://schemas.microsoft.com/office/drawing/2014/main" id="{99832064-71DC-4D4A-BF64-B140BE0DBC62}"/>
              </a:ext>
              <a:ext uri="{C183D7F6-B498-43B3-948B-1728B52AA6E4}">
                <adec:decorative xmlns=""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 xmlns:a14="http://schemas.microsoft.com/office/drawing/2010/main"/>
              </a:ext>
            </a:extLst>
          </a:blip>
          <a:srcRect l="30" r="30"/>
          <a:stretch/>
        </p:blipFill>
        <p:spPr/>
      </p:pic>
      <p:sp>
        <p:nvSpPr>
          <p:cNvPr id="6" name="Title 5"/>
          <p:cNvSpPr>
            <a:spLocks noGrp="1"/>
          </p:cNvSpPr>
          <p:nvPr>
            <p:ph type="title"/>
          </p:nvPr>
        </p:nvSpPr>
        <p:spPr/>
        <p:txBody>
          <a:bodyPr/>
          <a:lstStyle/>
          <a:p>
            <a:r>
              <a:rPr lang="en-IN" smtClean="0"/>
              <a:t>Thank you</a:t>
            </a:r>
            <a:endParaRPr lang="en-US"/>
          </a:p>
        </p:txBody>
      </p:sp>
      <p:sp>
        <p:nvSpPr>
          <p:cNvPr id="3" name="Slide Number Placeholder 2"/>
          <p:cNvSpPr>
            <a:spLocks noGrp="1"/>
          </p:cNvSpPr>
          <p:nvPr>
            <p:ph type="sldNum" sz="quarter" idx="4294967295"/>
          </p:nvPr>
        </p:nvSpPr>
        <p:spPr>
          <a:xfrm>
            <a:off x="9448800" y="6356350"/>
            <a:ext cx="2743200" cy="365125"/>
          </a:xfrm>
        </p:spPr>
        <p:txBody>
          <a:bodyPr/>
          <a:lstStyle/>
          <a:p>
            <a:fld id="{A402E4C0-AD5E-4E8C-9F21-7CCE474BDCEB}" type="slidenum">
              <a:rPr lang="en-US" smtClean="0"/>
              <a:pPr/>
              <a:t>17</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403132" y="1970690"/>
            <a:ext cx="9443545" cy="3074275"/>
          </a:xfrm>
          <a:noFill/>
          <a:ln>
            <a:noFill/>
          </a:ln>
        </p:spPr>
        <p:txBody>
          <a:bodyPr/>
          <a:lstStyle/>
          <a:p>
            <a:pPr algn="ctr">
              <a:lnSpc>
                <a:spcPct val="100000"/>
              </a:lnSpc>
            </a:pPr>
            <a:r>
              <a:rPr lang="en-IN" smtClean="0">
                <a:ln w="19050">
                  <a:solidFill>
                    <a:schemeClr val="bg1"/>
                  </a:solidFill>
                </a:ln>
              </a:rPr>
              <a:t>Face Recognition Attendance System</a:t>
            </a:r>
            <a:endParaRPr lang="en-US" sz="5400">
              <a:ln w="19050">
                <a:solidFill>
                  <a:schemeClr val="bg1"/>
                </a:solidFill>
              </a:ln>
            </a:endParaRPr>
          </a:p>
        </p:txBody>
      </p:sp>
      <p:sp>
        <p:nvSpPr>
          <p:cNvPr id="24" name="Rectangle 23"/>
          <p:cNvSpPr/>
          <p:nvPr/>
        </p:nvSpPr>
        <p:spPr>
          <a:xfrm>
            <a:off x="3184635" y="1261241"/>
            <a:ext cx="5738648" cy="5202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elay 24"/>
          <p:cNvSpPr/>
          <p:nvPr/>
        </p:nvSpPr>
        <p:spPr>
          <a:xfrm>
            <a:off x="8812924" y="1261242"/>
            <a:ext cx="725213" cy="520262"/>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74278" y="945931"/>
            <a:ext cx="1087820" cy="1213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logo.png"/>
          <p:cNvPicPr>
            <a:picLocks noChangeAspect="1"/>
          </p:cNvPicPr>
          <p:nvPr/>
        </p:nvPicPr>
        <p:blipFill>
          <a:blip r:embed="rId2"/>
          <a:stretch>
            <a:fillRect/>
          </a:stretch>
        </p:blipFill>
        <p:spPr>
          <a:xfrm>
            <a:off x="3026980" y="839467"/>
            <a:ext cx="1159366" cy="1399236"/>
          </a:xfrm>
          <a:prstGeom prst="rect">
            <a:avLst/>
          </a:prstGeom>
        </p:spPr>
      </p:pic>
      <p:sp>
        <p:nvSpPr>
          <p:cNvPr id="28" name="Text Placeholder 16">
            <a:extLst>
              <a:ext uri="{FF2B5EF4-FFF2-40B4-BE49-F238E27FC236}">
                <a16:creationId xmlns="" xmlns:a16="http://schemas.microsoft.com/office/drawing/2014/main" id="{75B1C734-42CB-4311-8905-2F41D09107C7}"/>
              </a:ext>
            </a:extLst>
          </p:cNvPr>
          <p:cNvSpPr txBox="1">
            <a:spLocks/>
          </p:cNvSpPr>
          <p:nvPr/>
        </p:nvSpPr>
        <p:spPr>
          <a:xfrm>
            <a:off x="4310186" y="1324303"/>
            <a:ext cx="5086061" cy="488731"/>
          </a:xfrm>
          <a:prstGeom prst="rect">
            <a:avLst/>
          </a:prstGeom>
        </p:spPr>
        <p:txBody>
          <a:bodyPr vert="horz" lIns="91440" tIns="45720" rIns="91440" bIns="45720" rtlCol="0">
            <a:norm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100" normalizeH="0" baseline="0" noProof="0" smtClean="0">
                <a:ln>
                  <a:noFill/>
                </a:ln>
                <a:solidFill>
                  <a:schemeClr val="bg1"/>
                </a:solidFill>
                <a:effectLst/>
                <a:uLnTx/>
                <a:uFillTx/>
                <a:latin typeface="+mn-lt"/>
                <a:ea typeface="+mn-ea"/>
                <a:cs typeface="+mn-cs"/>
              </a:rPr>
              <a:t>ATTENDANCE   SYSTEM</a:t>
            </a:r>
            <a:r>
              <a:rPr kumimoji="0" lang="en-US" sz="2400" b="0" i="0" u="none" strike="noStrike" kern="1200" cap="none" spc="100" normalizeH="0" baseline="0" noProof="0" smtClean="0">
                <a:ln>
                  <a:noFill/>
                </a:ln>
                <a:solidFill>
                  <a:schemeClr val="bg1"/>
                </a:solidFill>
                <a:effectLst/>
                <a:uLnTx/>
                <a:uFillTx/>
                <a:latin typeface="+mn-lt"/>
                <a:ea typeface="+mn-ea"/>
                <a:cs typeface="+mn-cs"/>
              </a:rPr>
              <a:t>​</a:t>
            </a:r>
            <a:endParaRPr kumimoji="0" lang="en-US" sz="2400" b="0" i="0" u="none" strike="noStrike" kern="1200" cap="none" spc="100" normalizeH="0" baseline="0" noProof="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at-is-the-importance-of-facial-recognition-in-todays-world.jpg"/>
          <p:cNvPicPr>
            <a:picLocks noChangeAspect="1"/>
          </p:cNvPicPr>
          <p:nvPr/>
        </p:nvPicPr>
        <p:blipFill>
          <a:blip r:embed="rId3">
            <a:duotone>
              <a:prstClr val="black"/>
              <a:schemeClr val="accent2">
                <a:tint val="45000"/>
                <a:satMod val="400000"/>
              </a:schemeClr>
            </a:duotone>
            <a:lum contrast="30000"/>
          </a:blip>
          <a:srcRect l="19977" r="22092"/>
          <a:stretch>
            <a:fillRect/>
          </a:stretch>
        </p:blipFill>
        <p:spPr>
          <a:xfrm>
            <a:off x="6477751" y="1"/>
            <a:ext cx="7537793" cy="6858000"/>
          </a:xfrm>
          <a:prstGeom prst="rect">
            <a:avLst/>
          </a:prstGeom>
        </p:spPr>
      </p:pic>
      <p:sp>
        <p:nvSpPr>
          <p:cNvPr id="20" name="Title 19">
            <a:extLst>
              <a:ext uri="{FF2B5EF4-FFF2-40B4-BE49-F238E27FC236}">
                <a16:creationId xmlns="" xmlns:a16="http://schemas.microsoft.com/office/drawing/2014/main" id="{2E468DC9-F7EA-4DDD-A3C6-7FED01F0AB9B}"/>
              </a:ext>
            </a:extLst>
          </p:cNvPr>
          <p:cNvSpPr>
            <a:spLocks noGrp="1"/>
          </p:cNvSpPr>
          <p:nvPr>
            <p:ph type="title"/>
          </p:nvPr>
        </p:nvSpPr>
        <p:spPr>
          <a:xfrm>
            <a:off x="-3" y="0"/>
            <a:ext cx="6243147" cy="6858000"/>
          </a:xfrm>
          <a:noFill/>
        </p:spPr>
        <p:txBody>
          <a:bodyPr/>
          <a:lstStyle/>
          <a:p>
            <a:r>
              <a:rPr lang="en-US" noProof="0" smtClean="0">
                <a:ln w="19050">
                  <a:solidFill>
                    <a:schemeClr val="bg1"/>
                  </a:solidFill>
                </a:ln>
              </a:rPr>
              <a:t>Table</a:t>
            </a:r>
            <a:r>
              <a:rPr lang="en-US" smtClean="0">
                <a:ln w="19050">
                  <a:solidFill>
                    <a:schemeClr val="bg1"/>
                  </a:solidFill>
                </a:ln>
              </a:rPr>
              <a:t> of contents</a:t>
            </a:r>
            <a:endParaRPr lang="en-US">
              <a:ln w="19050">
                <a:solidFill>
                  <a:schemeClr val="bg1"/>
                </a:solidFill>
              </a:ln>
            </a:endParaRPr>
          </a:p>
        </p:txBody>
      </p:sp>
      <p:sp>
        <p:nvSpPr>
          <p:cNvPr id="30" name="Text Placeholder 29">
            <a:extLst>
              <a:ext uri="{FF2B5EF4-FFF2-40B4-BE49-F238E27FC236}">
                <a16:creationId xmlns="" xmlns:a16="http://schemas.microsoft.com/office/drawing/2014/main" id="{E1840D15-B3C7-4446-9131-8F222F601B1B}"/>
              </a:ext>
            </a:extLst>
          </p:cNvPr>
          <p:cNvSpPr>
            <a:spLocks noGrp="1"/>
          </p:cNvSpPr>
          <p:nvPr>
            <p:ph type="body" sz="quarter" idx="15"/>
          </p:nvPr>
        </p:nvSpPr>
        <p:spPr>
          <a:xfrm>
            <a:off x="457199" y="1718442"/>
            <a:ext cx="6763407" cy="4713890"/>
          </a:xfrm>
        </p:spPr>
        <p:txBody>
          <a:bodyPr>
            <a:normAutofit lnSpcReduction="10000"/>
          </a:bodyPr>
          <a:lstStyle/>
          <a:p>
            <a:pPr marL="342900" indent="-342900">
              <a:buFont typeface="+mj-lt"/>
              <a:buAutoNum type="arabicPeriod"/>
            </a:pPr>
            <a:r>
              <a:rPr lang="en-IN" sz="1600" smtClean="0">
                <a:solidFill>
                  <a:schemeClr val="bg1"/>
                </a:solidFill>
              </a:rPr>
              <a:t>Introduction</a:t>
            </a:r>
          </a:p>
          <a:p>
            <a:pPr marL="342900" indent="-342900">
              <a:buFont typeface="+mj-lt"/>
              <a:buAutoNum type="arabicPeriod"/>
            </a:pPr>
            <a:r>
              <a:rPr lang="en-IN" sz="1600" smtClean="0">
                <a:solidFill>
                  <a:schemeClr val="bg1"/>
                </a:solidFill>
              </a:rPr>
              <a:t>Purpose</a:t>
            </a:r>
          </a:p>
          <a:p>
            <a:pPr marL="342900" indent="-342900">
              <a:buFont typeface="+mj-lt"/>
              <a:buAutoNum type="arabicPeriod"/>
            </a:pPr>
            <a:r>
              <a:rPr lang="en-IN" sz="1600" smtClean="0">
                <a:solidFill>
                  <a:schemeClr val="bg1"/>
                </a:solidFill>
              </a:rPr>
              <a:t>Features added</a:t>
            </a:r>
          </a:p>
          <a:p>
            <a:pPr marL="342900" indent="-342900">
              <a:buFont typeface="+mj-lt"/>
              <a:buAutoNum type="arabicPeriod"/>
            </a:pPr>
            <a:r>
              <a:rPr lang="en-IN" sz="1600" smtClean="0">
                <a:solidFill>
                  <a:schemeClr val="bg1"/>
                </a:solidFill>
              </a:rPr>
              <a:t>Software and Hardware Requirements</a:t>
            </a:r>
          </a:p>
          <a:p>
            <a:pPr marL="342900" indent="-342900">
              <a:buFont typeface="+mj-lt"/>
              <a:buAutoNum type="arabicPeriod"/>
            </a:pPr>
            <a:r>
              <a:rPr lang="en-US" sz="1600" smtClean="0">
                <a:solidFill>
                  <a:schemeClr val="bg1"/>
                </a:solidFill>
              </a:rPr>
              <a:t>Preliminaries</a:t>
            </a:r>
          </a:p>
          <a:p>
            <a:pPr marL="342900" indent="-342900">
              <a:buFont typeface="+mj-lt"/>
              <a:buAutoNum type="arabicPeriod"/>
            </a:pPr>
            <a:r>
              <a:rPr lang="en-IN" sz="1600" smtClean="0">
                <a:solidFill>
                  <a:schemeClr val="bg1"/>
                </a:solidFill>
              </a:rPr>
              <a:t>HOG Algorithm</a:t>
            </a:r>
          </a:p>
          <a:p>
            <a:pPr marL="342900" indent="-342900">
              <a:buFont typeface="+mj-lt"/>
              <a:buAutoNum type="arabicPeriod"/>
            </a:pPr>
            <a:r>
              <a:rPr lang="en-IN" sz="1600" smtClean="0">
                <a:solidFill>
                  <a:schemeClr val="bg1"/>
                </a:solidFill>
              </a:rPr>
              <a:t>System Overview and Flowchart</a:t>
            </a:r>
          </a:p>
          <a:p>
            <a:pPr marL="342900" indent="-342900">
              <a:buFont typeface="+mj-lt"/>
              <a:buAutoNum type="arabicPeriod"/>
            </a:pPr>
            <a:r>
              <a:rPr lang="en-IN" sz="1600" smtClean="0">
                <a:solidFill>
                  <a:schemeClr val="bg1"/>
                </a:solidFill>
              </a:rPr>
              <a:t>Screenshots of working System</a:t>
            </a:r>
          </a:p>
          <a:p>
            <a:pPr marL="342900" indent="-342900">
              <a:buFont typeface="+mj-lt"/>
              <a:buAutoNum type="arabicPeriod"/>
            </a:pPr>
            <a:r>
              <a:rPr lang="en-US" sz="1600" smtClean="0">
                <a:solidFill>
                  <a:schemeClr val="bg1"/>
                </a:solidFill>
              </a:rPr>
              <a:t>Benefits And Limitations </a:t>
            </a:r>
          </a:p>
          <a:p>
            <a:pPr marL="342900" indent="-342900">
              <a:buFont typeface="+mj-lt"/>
              <a:buAutoNum type="arabicPeriod"/>
            </a:pPr>
            <a:r>
              <a:rPr lang="en-IN" sz="1600" smtClean="0">
                <a:solidFill>
                  <a:schemeClr val="bg1"/>
                </a:solidFill>
              </a:rPr>
              <a:t>Future Scope</a:t>
            </a:r>
          </a:p>
          <a:p>
            <a:pPr marL="342900" indent="-342900">
              <a:buFont typeface="+mj-lt"/>
              <a:buAutoNum type="arabicPeriod"/>
            </a:pPr>
            <a:r>
              <a:rPr lang="en-IN" sz="1600" smtClean="0">
                <a:solidFill>
                  <a:schemeClr val="bg1"/>
                </a:solidFill>
              </a:rPr>
              <a:t>Conclusion</a:t>
            </a:r>
          </a:p>
          <a:p>
            <a:pPr marL="342900" indent="-342900">
              <a:buFont typeface="+mj-lt"/>
              <a:buAutoNum type="arabicPeriod"/>
            </a:pPr>
            <a:endParaRPr lang="en-IN" sz="1600" smtClean="0">
              <a:solidFill>
                <a:schemeClr val="bg1"/>
              </a:solidFill>
            </a:endParaRPr>
          </a:p>
          <a:p>
            <a:pPr marL="342900" indent="-342900">
              <a:buFont typeface="+mj-lt"/>
              <a:buAutoNum type="arabicPeriod"/>
            </a:pPr>
            <a:endParaRPr lang="en-IN" smtClean="0"/>
          </a:p>
        </p:txBody>
      </p:sp>
      <p:sp>
        <p:nvSpPr>
          <p:cNvPr id="5" name="Slide Number Placeholder 4">
            <a:extLst>
              <a:ext uri="{FF2B5EF4-FFF2-40B4-BE49-F238E27FC236}">
                <a16:creationId xmlns=""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a:p>
        </p:txBody>
      </p:sp>
    </p:spTree>
    <p:extLst>
      <p:ext uri="{BB962C8B-B14F-4D97-AF65-F5344CB8AC3E}">
        <p14:creationId xmlns="" xmlns:p14="http://schemas.microsoft.com/office/powerpoint/2010/main" val="277377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004BB097-80C6-4F92-9AF8-D23234C87322}.png.jpg"/>
          <p:cNvPicPr>
            <a:picLocks noGrp="1" noChangeAspect="1"/>
          </p:cNvPicPr>
          <p:nvPr>
            <p:ph type="pic" sz="quarter" idx="13"/>
          </p:nvPr>
        </p:nvPicPr>
        <p:blipFill>
          <a:blip r:embed="rId3">
            <a:lum contrast="20000"/>
          </a:blip>
          <a:srcRect l="15050" r="15050"/>
          <a:stretch>
            <a:fillRect/>
          </a:stretch>
        </p:blipFill>
        <p:spPr>
          <a:xfrm>
            <a:off x="5012530" y="0"/>
            <a:ext cx="7196138" cy="6867376"/>
          </a:xfrm>
        </p:spPr>
      </p:pic>
      <p:sp>
        <p:nvSpPr>
          <p:cNvPr id="20" name="Title 19">
            <a:extLst>
              <a:ext uri="{FF2B5EF4-FFF2-40B4-BE49-F238E27FC236}">
                <a16:creationId xmlns=""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smtClean="0"/>
              <a:t>Introduction</a:t>
            </a:r>
            <a:endParaRPr lang="en-US"/>
          </a:p>
        </p:txBody>
      </p:sp>
      <p:sp>
        <p:nvSpPr>
          <p:cNvPr id="30" name="Text Placeholder 29">
            <a:extLst>
              <a:ext uri="{FF2B5EF4-FFF2-40B4-BE49-F238E27FC236}">
                <a16:creationId xmlns=""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GB" smtClean="0"/>
              <a:t>As we are making a system which can recognize face and match with its own database. It will make the attendance system more authentic. Our primary goal is to help the lecturers, improve and organize the process of track and manage student attendance and absenteeism.</a:t>
            </a:r>
            <a:endParaRPr lang="en-US"/>
          </a:p>
        </p:txBody>
      </p:sp>
      <p:sp>
        <p:nvSpPr>
          <p:cNvPr id="5" name="Slide Number Placeholder 4">
            <a:extLst>
              <a:ext uri="{FF2B5EF4-FFF2-40B4-BE49-F238E27FC236}">
                <a16:creationId xmlns=""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a:p>
        </p:txBody>
      </p:sp>
    </p:spTree>
    <p:extLst>
      <p:ext uri="{BB962C8B-B14F-4D97-AF65-F5344CB8AC3E}">
        <p14:creationId xmlns="" xmlns:p14="http://schemas.microsoft.com/office/powerpoint/2010/main" val="277377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smtClean="0">
                <a:ln w="19050">
                  <a:solidFill>
                    <a:schemeClr val="accent5"/>
                  </a:solidFill>
                </a:ln>
                <a:noFill/>
                <a:effectLst/>
                <a:uLnTx/>
                <a:uFillTx/>
                <a:latin typeface="+mj-lt"/>
                <a:ea typeface="+mn-ea"/>
                <a:cs typeface="+mn-cs"/>
              </a:rPr>
              <a:t>Purpose</a:t>
            </a:r>
            <a:endParaRPr lang="en-US"/>
          </a:p>
        </p:txBody>
      </p:sp>
      <p:sp>
        <p:nvSpPr>
          <p:cNvPr id="67" name="Text Placeholder 66">
            <a:extLst>
              <a:ext uri="{FF2B5EF4-FFF2-40B4-BE49-F238E27FC236}">
                <a16:creationId xmlns=""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normAutofit fontScale="92500"/>
          </a:bodyPr>
          <a:lstStyle/>
          <a:p>
            <a:r>
              <a:rPr lang="en-US" smtClean="0"/>
              <a:t>3. </a:t>
            </a:r>
            <a:r>
              <a:rPr lang="en-US" b="1" smtClean="0"/>
              <a:t>Surveillance</a:t>
            </a:r>
            <a:endParaRPr lang="en-US"/>
          </a:p>
        </p:txBody>
      </p:sp>
      <p:sp>
        <p:nvSpPr>
          <p:cNvPr id="50" name="Text Placeholder 49">
            <a:extLst>
              <a:ext uri="{FF2B5EF4-FFF2-40B4-BE49-F238E27FC236}">
                <a16:creationId xmlns=""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smtClean="0"/>
              <a:t>identify and track suspects or persons of interest in CCTV footage or public areas</a:t>
            </a:r>
            <a:endParaRPr lang="en-US"/>
          </a:p>
        </p:txBody>
      </p:sp>
      <p:sp>
        <p:nvSpPr>
          <p:cNvPr id="66" name="Text Placeholder 65">
            <a:extLst>
              <a:ext uri="{FF2B5EF4-FFF2-40B4-BE49-F238E27FC236}">
                <a16:creationId xmlns="" xmlns:a16="http://schemas.microsoft.com/office/drawing/2014/main" id="{AFE31293-F021-441C-AC98-EE94A46A408D}"/>
              </a:ext>
            </a:extLst>
          </p:cNvPr>
          <p:cNvSpPr>
            <a:spLocks noGrp="1"/>
          </p:cNvSpPr>
          <p:nvPr>
            <p:ph type="body" sz="quarter" idx="24"/>
          </p:nvPr>
        </p:nvSpPr>
        <p:spPr>
          <a:xfrm>
            <a:off x="8166538" y="4008488"/>
            <a:ext cx="3310758" cy="405857"/>
          </a:xfrm>
        </p:spPr>
        <p:txBody>
          <a:bodyPr>
            <a:normAutofit/>
          </a:bodyPr>
          <a:lstStyle/>
          <a:p>
            <a:r>
              <a:rPr lang="en-US" smtClean="0"/>
              <a:t>5. </a:t>
            </a:r>
            <a:r>
              <a:rPr lang="en-US" b="1" smtClean="0"/>
              <a:t>Law Enforcement</a:t>
            </a:r>
            <a:endParaRPr lang="en-US"/>
          </a:p>
        </p:txBody>
      </p:sp>
      <p:sp>
        <p:nvSpPr>
          <p:cNvPr id="65" name="Text Placeholder 64">
            <a:extLst>
              <a:ext uri="{FF2B5EF4-FFF2-40B4-BE49-F238E27FC236}">
                <a16:creationId xmlns="" xmlns:a16="http://schemas.microsoft.com/office/drawing/2014/main" id="{270A850F-E957-43F7-B7FA-3CD874079131}"/>
              </a:ext>
            </a:extLst>
          </p:cNvPr>
          <p:cNvSpPr>
            <a:spLocks noGrp="1"/>
          </p:cNvSpPr>
          <p:nvPr>
            <p:ph type="body" sz="quarter" idx="23"/>
          </p:nvPr>
        </p:nvSpPr>
        <p:spPr>
          <a:xfrm>
            <a:off x="4255523" y="4051737"/>
            <a:ext cx="3879483" cy="400703"/>
          </a:xfrm>
        </p:spPr>
        <p:txBody>
          <a:bodyPr>
            <a:normAutofit/>
          </a:bodyPr>
          <a:lstStyle/>
          <a:p>
            <a:r>
              <a:rPr lang="en-US" smtClean="0"/>
              <a:t>4. </a:t>
            </a:r>
            <a:r>
              <a:rPr lang="en-US" b="1" smtClean="0"/>
              <a:t>Access Control</a:t>
            </a:r>
            <a:endParaRPr lang="en-US"/>
          </a:p>
        </p:txBody>
      </p:sp>
      <p:sp>
        <p:nvSpPr>
          <p:cNvPr id="45" name="Text Placeholder 44">
            <a:extLst>
              <a:ext uri="{FF2B5EF4-FFF2-40B4-BE49-F238E27FC236}">
                <a16:creationId xmlns="" xmlns:a16="http://schemas.microsoft.com/office/drawing/2014/main" id="{CC3342B2-173B-4413-BAB0-AF14408EA5FA}"/>
              </a:ext>
            </a:extLst>
          </p:cNvPr>
          <p:cNvSpPr>
            <a:spLocks noGrp="1"/>
          </p:cNvSpPr>
          <p:nvPr>
            <p:ph type="body" sz="quarter" idx="20"/>
          </p:nvPr>
        </p:nvSpPr>
        <p:spPr>
          <a:xfrm>
            <a:off x="8270735" y="4419679"/>
            <a:ext cx="2246854" cy="1457161"/>
          </a:xfrm>
        </p:spPr>
        <p:txBody>
          <a:bodyPr/>
          <a:lstStyle/>
          <a:p>
            <a:r>
              <a:rPr lang="en-US" smtClean="0"/>
              <a:t>It aids in solving crimes and enhancing public safety.</a:t>
            </a:r>
            <a:endParaRPr lang="en-US"/>
          </a:p>
        </p:txBody>
      </p:sp>
      <p:sp>
        <p:nvSpPr>
          <p:cNvPr id="44" name="Text Placeholder 43">
            <a:extLst>
              <a:ext uri="{FF2B5EF4-FFF2-40B4-BE49-F238E27FC236}">
                <a16:creationId xmlns="" xmlns:a16="http://schemas.microsoft.com/office/drawing/2014/main" id="{12753D88-B840-4BCA-80FC-E51B691A8578}"/>
              </a:ext>
            </a:extLst>
          </p:cNvPr>
          <p:cNvSpPr>
            <a:spLocks noGrp="1"/>
          </p:cNvSpPr>
          <p:nvPr>
            <p:ph type="body" sz="quarter" idx="19"/>
          </p:nvPr>
        </p:nvSpPr>
        <p:spPr>
          <a:xfrm>
            <a:off x="4255524" y="4427391"/>
            <a:ext cx="2807428" cy="1926112"/>
          </a:xfrm>
        </p:spPr>
        <p:txBody>
          <a:bodyPr>
            <a:normAutofit/>
          </a:bodyPr>
          <a:lstStyle/>
          <a:p>
            <a:r>
              <a:rPr lang="en-US" smtClean="0"/>
              <a:t>control access to secure areas or devices, replace traditional methods like passwords or ID cards, providing a more convenient and secure authentication process</a:t>
            </a:r>
            <a:endParaRPr lang="en-US"/>
          </a:p>
        </p:txBody>
      </p:sp>
      <p:sp>
        <p:nvSpPr>
          <p:cNvPr id="5" name="Slide Number Placeholder 4">
            <a:extLst>
              <a:ext uri="{FF2B5EF4-FFF2-40B4-BE49-F238E27FC236}">
                <a16:creationId xmlns=""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a:p>
        </p:txBody>
      </p:sp>
      <p:pic>
        <p:nvPicPr>
          <p:cNvPr id="18" name="Picture Placeholder 17" descr="What-is-the-importance-of-facial-recognition-in-todays-world.jpg"/>
          <p:cNvPicPr>
            <a:picLocks noGrp="1" noChangeAspect="1"/>
          </p:cNvPicPr>
          <p:nvPr>
            <p:ph type="pic" sz="quarter" idx="13"/>
          </p:nvPr>
        </p:nvPicPr>
        <p:blipFill>
          <a:blip r:embed="rId2">
            <a:lum contrast="-20000"/>
          </a:blip>
          <a:srcRect l="31536" r="31536"/>
          <a:stretch>
            <a:fillRect/>
          </a:stretch>
        </p:blipFill>
        <p:spPr/>
      </p:pic>
      <p:sp>
        <p:nvSpPr>
          <p:cNvPr id="19" name="Text Placeholder 63">
            <a:extLst>
              <a:ext uri="{FF2B5EF4-FFF2-40B4-BE49-F238E27FC236}">
                <a16:creationId xmlns="" xmlns:a16="http://schemas.microsoft.com/office/drawing/2014/main" id="{65AD76B6-01DC-462A-9FF0-16CC82FBDBE0}"/>
              </a:ext>
            </a:extLst>
          </p:cNvPr>
          <p:cNvSpPr txBox="1">
            <a:spLocks/>
          </p:cNvSpPr>
          <p:nvPr/>
        </p:nvSpPr>
        <p:spPr>
          <a:xfrm>
            <a:off x="6887544" y="1921400"/>
            <a:ext cx="2289974" cy="365125"/>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all" spc="200" normalizeH="0" baseline="0" noProof="0" smtClean="0">
                <a:ln>
                  <a:noFill/>
                </a:ln>
                <a:solidFill>
                  <a:schemeClr val="accent5"/>
                </a:solidFill>
                <a:effectLst/>
                <a:uLnTx/>
                <a:uFillTx/>
                <a:latin typeface="+mj-lt"/>
                <a:ea typeface="+mn-ea"/>
                <a:cs typeface="+mn-cs"/>
              </a:rPr>
              <a:t>2. </a:t>
            </a:r>
            <a:r>
              <a:rPr kumimoji="0" lang="en-US" sz="1600" b="1" i="0" u="none" strike="noStrike" kern="1200" cap="all" spc="200" normalizeH="0" baseline="0" noProof="0" smtClean="0">
                <a:ln>
                  <a:noFill/>
                </a:ln>
                <a:solidFill>
                  <a:schemeClr val="accent5"/>
                </a:solidFill>
                <a:effectLst/>
                <a:uLnTx/>
                <a:uFillTx/>
                <a:latin typeface="+mj-lt"/>
                <a:ea typeface="+mn-ea"/>
                <a:cs typeface="+mn-cs"/>
              </a:rPr>
              <a:t>Verification</a:t>
            </a:r>
            <a:endParaRPr kumimoji="0" lang="en-US" sz="1600" b="0" i="0" u="none" strike="noStrike" kern="1200" cap="all" spc="200" normalizeH="0" baseline="0" noProof="0">
              <a:ln>
                <a:noFill/>
              </a:ln>
              <a:solidFill>
                <a:schemeClr val="accent5"/>
              </a:solidFill>
              <a:effectLst/>
              <a:uLnTx/>
              <a:uFillTx/>
              <a:latin typeface="+mj-lt"/>
              <a:ea typeface="+mn-ea"/>
              <a:cs typeface="+mn-cs"/>
            </a:endParaRPr>
          </a:p>
        </p:txBody>
      </p:sp>
      <p:sp>
        <p:nvSpPr>
          <p:cNvPr id="20" name="Text Placeholder 42">
            <a:extLst>
              <a:ext uri="{FF2B5EF4-FFF2-40B4-BE49-F238E27FC236}">
                <a16:creationId xmlns="" xmlns:a16="http://schemas.microsoft.com/office/drawing/2014/main" id="{80683256-31D4-4761-874B-66494293B9AF}"/>
              </a:ext>
            </a:extLst>
          </p:cNvPr>
          <p:cNvSpPr txBox="1">
            <a:spLocks/>
          </p:cNvSpPr>
          <p:nvPr/>
        </p:nvSpPr>
        <p:spPr>
          <a:xfrm>
            <a:off x="6887545" y="2245710"/>
            <a:ext cx="2289974" cy="173953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smtClean="0">
                <a:ln>
                  <a:noFill/>
                </a:ln>
                <a:solidFill>
                  <a:schemeClr val="bg1"/>
                </a:solidFill>
                <a:effectLst/>
                <a:uLnTx/>
                <a:uFillTx/>
                <a:latin typeface="+mn-lt"/>
                <a:ea typeface="+mn-ea"/>
                <a:cs typeface="+mn-cs"/>
              </a:rPr>
              <a:t>verify individuals' identities and control access to secure areas or devices</a:t>
            </a:r>
            <a:endParaRPr kumimoji="0" lang="en-US" sz="1400" b="0" i="0" u="none" strike="noStrike" kern="1200" cap="none" spc="0" normalizeH="0" baseline="0" noProof="0">
              <a:ln>
                <a:noFill/>
              </a:ln>
              <a:solidFill>
                <a:schemeClr val="bg1"/>
              </a:solidFill>
              <a:effectLst/>
              <a:uLnTx/>
              <a:uFillTx/>
              <a:latin typeface="+mn-lt"/>
              <a:ea typeface="+mn-ea"/>
              <a:cs typeface="+mn-cs"/>
            </a:endParaRPr>
          </a:p>
        </p:txBody>
      </p:sp>
      <p:sp>
        <p:nvSpPr>
          <p:cNvPr id="25" name="Text Placeholder 62">
            <a:extLst>
              <a:ext uri="{FF2B5EF4-FFF2-40B4-BE49-F238E27FC236}">
                <a16:creationId xmlns="" xmlns:a16="http://schemas.microsoft.com/office/drawing/2014/main" id="{831B3626-E1D2-42AE-AB45-94BC5112D8FC}"/>
              </a:ext>
            </a:extLst>
          </p:cNvPr>
          <p:cNvSpPr>
            <a:spLocks noGrp="1"/>
          </p:cNvSpPr>
          <p:nvPr>
            <p:ph type="body" sz="quarter" idx="16"/>
          </p:nvPr>
        </p:nvSpPr>
        <p:spPr>
          <a:xfrm>
            <a:off x="4255524" y="1921400"/>
            <a:ext cx="2289974" cy="365125"/>
          </a:xfrm>
        </p:spPr>
        <p:txBody>
          <a:bodyPr>
            <a:normAutofit/>
          </a:bodyPr>
          <a:lstStyle/>
          <a:p>
            <a:r>
              <a:rPr lang="en-US" smtClean="0"/>
              <a:t>1. </a:t>
            </a:r>
            <a:r>
              <a:rPr lang="en-US" b="1" smtClean="0"/>
              <a:t>Attendance</a:t>
            </a:r>
            <a:endParaRPr lang="en-US"/>
          </a:p>
        </p:txBody>
      </p:sp>
      <p:sp>
        <p:nvSpPr>
          <p:cNvPr id="26" name="Text Placeholder 41">
            <a:extLst>
              <a:ext uri="{FF2B5EF4-FFF2-40B4-BE49-F238E27FC236}">
                <a16:creationId xmlns="" xmlns:a16="http://schemas.microsoft.com/office/drawing/2014/main" id="{A68FF55C-6F05-48FC-9323-AB8D48077BE6}"/>
              </a:ext>
            </a:extLst>
          </p:cNvPr>
          <p:cNvSpPr>
            <a:spLocks noGrp="1"/>
          </p:cNvSpPr>
          <p:nvPr>
            <p:ph type="body" sz="quarter" idx="17"/>
          </p:nvPr>
        </p:nvSpPr>
        <p:spPr>
          <a:xfrm>
            <a:off x="4255524" y="2245710"/>
            <a:ext cx="2289974" cy="1739538"/>
          </a:xfrm>
        </p:spPr>
        <p:txBody>
          <a:bodyPr>
            <a:normAutofit/>
          </a:bodyPr>
          <a:lstStyle/>
          <a:p>
            <a:r>
              <a:rPr lang="en-US" smtClean="0"/>
              <a:t>Students or employees' faces are recognized as they enter the premises, reducing manual attendance tasks and improving accuracy.</a:t>
            </a:r>
            <a:endParaRPr lang="en-US"/>
          </a:p>
        </p:txBody>
      </p:sp>
    </p:spTree>
    <p:extLst>
      <p:ext uri="{BB962C8B-B14F-4D97-AF65-F5344CB8AC3E}">
        <p14:creationId xmlns="" xmlns:p14="http://schemas.microsoft.com/office/powerpoint/2010/main" val="611775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402E4C0-AD5E-4E8C-9F21-7CCE474BDCEB}" type="slidenum">
              <a:rPr lang="en-US" smtClean="0"/>
              <a:pPr/>
              <a:t>6</a:t>
            </a:fld>
            <a:endParaRPr lang="en-US"/>
          </a:p>
        </p:txBody>
      </p:sp>
      <p:sp>
        <p:nvSpPr>
          <p:cNvPr id="47" name="Title 110">
            <a:extLst>
              <a:ext uri="{FF2B5EF4-FFF2-40B4-BE49-F238E27FC236}">
                <a16:creationId xmlns:a16="http://schemas.microsoft.com/office/drawing/2014/main" xmlns="" id="{CC9F3600-2711-4A49-8018-C4671B56159C}"/>
              </a:ext>
            </a:extLst>
          </p:cNvPr>
          <p:cNvSpPr>
            <a:spLocks noGrp="1"/>
          </p:cNvSpPr>
          <p:nvPr>
            <p:ph type="title"/>
          </p:nvPr>
        </p:nvSpPr>
        <p:spPr>
          <a:xfrm>
            <a:off x="2452697" y="1581912"/>
            <a:ext cx="7286605" cy="634323"/>
          </a:xfrm>
        </p:spPr>
        <p:txBody>
          <a:bodyPr/>
          <a:lstStyle/>
          <a:p>
            <a:r>
              <a:rPr lang="en-US" smtClean="0"/>
              <a:t>Features added</a:t>
            </a:r>
            <a:endParaRPr lang="en-US"/>
          </a:p>
        </p:txBody>
      </p:sp>
      <p:pic>
        <p:nvPicPr>
          <p:cNvPr id="48" name="Picture Placeholder 73" descr="Box outline">
            <a:extLst>
              <a:ext uri="{FF2B5EF4-FFF2-40B4-BE49-F238E27FC236}">
                <a16:creationId xmlns:a16="http://schemas.microsoft.com/office/drawing/2014/main" xmlns=""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xmlns=""/>
              </a:ext>
              <a:ext uri="{96DAC541-7B7A-43D3-8B79-37D633B846F1}">
                <asvg:svgBlip xmlns:asvg="http://schemas.microsoft.com/office/drawing/2016/SVG/main" xmlns="" r:embed="rId3"/>
              </a:ext>
            </a:extLst>
          </a:blip>
          <a:srcRect/>
          <a:stretch/>
        </p:blipFill>
        <p:spPr>
          <a:xfrm>
            <a:off x="1510614" y="2847098"/>
            <a:ext cx="603504" cy="603504"/>
          </a:xfrm>
        </p:spPr>
      </p:pic>
      <p:sp>
        <p:nvSpPr>
          <p:cNvPr id="49"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620484" y="3639417"/>
            <a:ext cx="2383764" cy="365125"/>
          </a:xfrm>
        </p:spPr>
        <p:txBody>
          <a:bodyPr>
            <a:normAutofit/>
          </a:bodyPr>
          <a:lstStyle/>
          <a:p>
            <a:r>
              <a:rPr lang="en-US" smtClean="0"/>
              <a:t>Real time</a:t>
            </a:r>
            <a:endParaRPr lang="en-US"/>
          </a:p>
        </p:txBody>
      </p:sp>
      <p:sp>
        <p:nvSpPr>
          <p:cNvPr id="50" name="Text Placeholder 21">
            <a:extLst>
              <a:ext uri="{FF2B5EF4-FFF2-40B4-BE49-F238E27FC236}">
                <a16:creationId xmlns:a16="http://schemas.microsoft.com/office/drawing/2014/main" xmlns="" id="{842BC471-A2E1-4473-9B5A-6D7A21B6A881}"/>
              </a:ext>
            </a:extLst>
          </p:cNvPr>
          <p:cNvSpPr>
            <a:spLocks noGrp="1"/>
          </p:cNvSpPr>
          <p:nvPr>
            <p:ph type="body" sz="quarter" idx="28"/>
          </p:nvPr>
        </p:nvSpPr>
        <p:spPr>
          <a:xfrm>
            <a:off x="620484" y="3965866"/>
            <a:ext cx="2383764" cy="1126085"/>
          </a:xfrm>
        </p:spPr>
        <p:txBody>
          <a:bodyPr/>
          <a:lstStyle/>
          <a:p>
            <a:r>
              <a:rPr lang="en-US" smtClean="0"/>
              <a:t>Supported with real time database that immediately updates the changes </a:t>
            </a:r>
            <a:endParaRPr lang="en-US"/>
          </a:p>
        </p:txBody>
      </p:sp>
      <p:pic>
        <p:nvPicPr>
          <p:cNvPr id="51" name="Picture Placeholder 74" descr="Store outline">
            <a:extLst>
              <a:ext uri="{FF2B5EF4-FFF2-40B4-BE49-F238E27FC236}">
                <a16:creationId xmlns:a16="http://schemas.microsoft.com/office/drawing/2014/main" xmlns=""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xmlns=""/>
              </a:ext>
              <a:ext uri="{96DAC541-7B7A-43D3-8B79-37D633B846F1}">
                <asvg:svgBlip xmlns:asvg="http://schemas.microsoft.com/office/drawing/2016/SVG/main" xmlns="" r:embed="rId5"/>
              </a:ext>
            </a:extLst>
          </a:blip>
          <a:srcRect/>
          <a:stretch/>
        </p:blipFill>
        <p:spPr>
          <a:xfrm>
            <a:off x="10207607" y="2853558"/>
            <a:ext cx="603504" cy="603504"/>
          </a:xfrm>
        </p:spPr>
      </p:pic>
      <p:sp>
        <p:nvSpPr>
          <p:cNvPr id="52" name="Text Placeholder 22">
            <a:extLst>
              <a:ext uri="{FF2B5EF4-FFF2-40B4-BE49-F238E27FC236}">
                <a16:creationId xmlns:a16="http://schemas.microsoft.com/office/drawing/2014/main" xmlns="" id="{5DF31FE0-F56B-494E-A42E-D2A3B4A5BE01}"/>
              </a:ext>
            </a:extLst>
          </p:cNvPr>
          <p:cNvSpPr>
            <a:spLocks noGrp="1"/>
          </p:cNvSpPr>
          <p:nvPr>
            <p:ph type="body" sz="quarter" idx="29"/>
          </p:nvPr>
        </p:nvSpPr>
        <p:spPr>
          <a:xfrm>
            <a:off x="8802414" y="3645877"/>
            <a:ext cx="3389586" cy="522680"/>
          </a:xfrm>
        </p:spPr>
        <p:txBody>
          <a:bodyPr>
            <a:normAutofit/>
          </a:bodyPr>
          <a:lstStyle/>
          <a:p>
            <a:r>
              <a:rPr lang="en-US" smtClean="0"/>
              <a:t>Show user identity</a:t>
            </a:r>
            <a:endParaRPr lang="en-US"/>
          </a:p>
        </p:txBody>
      </p:sp>
      <p:sp>
        <p:nvSpPr>
          <p:cNvPr id="53" name="Text Placeholder 16">
            <a:extLst>
              <a:ext uri="{FF2B5EF4-FFF2-40B4-BE49-F238E27FC236}">
                <a16:creationId xmlns:a16="http://schemas.microsoft.com/office/drawing/2014/main" xmlns="" id="{7D1AD01D-1F03-4995-A821-FA842C4F9E7C}"/>
              </a:ext>
            </a:extLst>
          </p:cNvPr>
          <p:cNvSpPr>
            <a:spLocks noGrp="1"/>
          </p:cNvSpPr>
          <p:nvPr>
            <p:ph type="body" sz="quarter" idx="15"/>
          </p:nvPr>
        </p:nvSpPr>
        <p:spPr>
          <a:xfrm>
            <a:off x="9317479" y="3976014"/>
            <a:ext cx="2383764" cy="1126085"/>
          </a:xfrm>
        </p:spPr>
        <p:txBody>
          <a:bodyPr>
            <a:normAutofit/>
          </a:bodyPr>
          <a:lstStyle/>
          <a:p>
            <a:r>
              <a:rPr lang="en-ZA" smtClean="0"/>
              <a:t>Show  virtual user id’s immediately to user once their  face is identified</a:t>
            </a:r>
            <a:endParaRPr lang="en-US"/>
          </a:p>
        </p:txBody>
      </p:sp>
      <p:pic>
        <p:nvPicPr>
          <p:cNvPr id="54" name="Picture Placeholder 75" descr="Clipboard Partially Crossed outline">
            <a:extLst>
              <a:ext uri="{FF2B5EF4-FFF2-40B4-BE49-F238E27FC236}">
                <a16:creationId xmlns:a16="http://schemas.microsoft.com/office/drawing/2014/main" xmlns=""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xmlns=""/>
              </a:ext>
              <a:ext uri="{96DAC541-7B7A-43D3-8B79-37D633B846F1}">
                <asvg:svgBlip xmlns:asvg="http://schemas.microsoft.com/office/drawing/2016/SVG/main" xmlns="" r:embed="rId7"/>
              </a:ext>
            </a:extLst>
          </a:blip>
          <a:srcRect/>
          <a:stretch/>
        </p:blipFill>
        <p:spPr>
          <a:xfrm>
            <a:off x="7227608" y="2847098"/>
            <a:ext cx="603504" cy="603504"/>
          </a:xfrm>
        </p:spPr>
      </p:pic>
      <p:sp>
        <p:nvSpPr>
          <p:cNvPr id="55" name="Text Placeholder 23">
            <a:extLst>
              <a:ext uri="{FF2B5EF4-FFF2-40B4-BE49-F238E27FC236}">
                <a16:creationId xmlns:a16="http://schemas.microsoft.com/office/drawing/2014/main" xmlns="" id="{F59958C6-2B49-4E50-8050-97C6B6679AC1}"/>
              </a:ext>
            </a:extLst>
          </p:cNvPr>
          <p:cNvSpPr>
            <a:spLocks noGrp="1"/>
          </p:cNvSpPr>
          <p:nvPr>
            <p:ph type="body" sz="quarter" idx="30"/>
          </p:nvPr>
        </p:nvSpPr>
        <p:spPr>
          <a:xfrm>
            <a:off x="6337478" y="3639417"/>
            <a:ext cx="2383765" cy="365125"/>
          </a:xfrm>
        </p:spPr>
        <p:txBody>
          <a:bodyPr>
            <a:normAutofit/>
          </a:bodyPr>
          <a:lstStyle/>
          <a:p>
            <a:r>
              <a:rPr lang="en-US" smtClean="0"/>
              <a:t>Register users</a:t>
            </a:r>
            <a:endParaRPr lang="en-US"/>
          </a:p>
        </p:txBody>
      </p:sp>
      <p:sp>
        <p:nvSpPr>
          <p:cNvPr id="56" name="Text Placeholder 18">
            <a:extLst>
              <a:ext uri="{FF2B5EF4-FFF2-40B4-BE49-F238E27FC236}">
                <a16:creationId xmlns:a16="http://schemas.microsoft.com/office/drawing/2014/main" xmlns="" id="{A301F0BB-3AE1-4877-8F78-D7F5AE48F810}"/>
              </a:ext>
            </a:extLst>
          </p:cNvPr>
          <p:cNvSpPr>
            <a:spLocks noGrp="1"/>
          </p:cNvSpPr>
          <p:nvPr>
            <p:ph type="body" sz="quarter" idx="17"/>
          </p:nvPr>
        </p:nvSpPr>
        <p:spPr>
          <a:xfrm>
            <a:off x="6337478" y="3953422"/>
            <a:ext cx="2383765" cy="1126085"/>
          </a:xfrm>
        </p:spPr>
        <p:txBody>
          <a:bodyPr>
            <a:normAutofit/>
          </a:bodyPr>
          <a:lstStyle/>
          <a:p>
            <a:r>
              <a:rPr lang="en-US" smtClean="0"/>
              <a:t>Easy to register users (candidates) so that their attendance can be kept track of</a:t>
            </a:r>
            <a:endParaRPr lang="en-US"/>
          </a:p>
        </p:txBody>
      </p:sp>
      <p:pic>
        <p:nvPicPr>
          <p:cNvPr id="57" name="Picture Placeholder 76" descr="Questions outline">
            <a:extLst>
              <a:ext uri="{FF2B5EF4-FFF2-40B4-BE49-F238E27FC236}">
                <a16:creationId xmlns:a16="http://schemas.microsoft.com/office/drawing/2014/main" xmlns=""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xmlns=""/>
              </a:ext>
              <a:ext uri="{96DAC541-7B7A-43D3-8B79-37D633B846F1}">
                <asvg:svgBlip xmlns:asvg="http://schemas.microsoft.com/office/drawing/2016/SVG/main" xmlns="" r:embed="rId9"/>
              </a:ext>
            </a:extLst>
          </a:blip>
          <a:srcRect/>
          <a:stretch/>
        </p:blipFill>
        <p:spPr>
          <a:xfrm>
            <a:off x="4513348" y="2784036"/>
            <a:ext cx="603504" cy="603504"/>
          </a:xfrm>
        </p:spPr>
      </p:pic>
      <p:sp>
        <p:nvSpPr>
          <p:cNvPr id="58" name="Text Placeholder 24">
            <a:extLst>
              <a:ext uri="{FF2B5EF4-FFF2-40B4-BE49-F238E27FC236}">
                <a16:creationId xmlns:a16="http://schemas.microsoft.com/office/drawing/2014/main" xmlns="" id="{BAE2F608-914C-4C3C-93D9-10B4F89F1DF8}"/>
              </a:ext>
            </a:extLst>
          </p:cNvPr>
          <p:cNvSpPr>
            <a:spLocks noGrp="1"/>
          </p:cNvSpPr>
          <p:nvPr>
            <p:ph type="body" sz="quarter" idx="31"/>
          </p:nvPr>
        </p:nvSpPr>
        <p:spPr>
          <a:xfrm>
            <a:off x="3623218" y="3576355"/>
            <a:ext cx="2383765" cy="365125"/>
          </a:xfrm>
        </p:spPr>
        <p:txBody>
          <a:bodyPr>
            <a:normAutofit/>
          </a:bodyPr>
          <a:lstStyle/>
          <a:p>
            <a:r>
              <a:rPr lang="en-US" smtClean="0"/>
              <a:t>Verify users</a:t>
            </a:r>
            <a:endParaRPr lang="en-US"/>
          </a:p>
        </p:txBody>
      </p:sp>
      <p:sp>
        <p:nvSpPr>
          <p:cNvPr id="59" name="Text Placeholder 19">
            <a:extLst>
              <a:ext uri="{FF2B5EF4-FFF2-40B4-BE49-F238E27FC236}">
                <a16:creationId xmlns:a16="http://schemas.microsoft.com/office/drawing/2014/main" xmlns="" id="{5F481192-C246-4A6A-8D3F-9EBF56786C13}"/>
              </a:ext>
            </a:extLst>
          </p:cNvPr>
          <p:cNvSpPr>
            <a:spLocks noGrp="1"/>
          </p:cNvSpPr>
          <p:nvPr>
            <p:ph type="body" sz="quarter" idx="19"/>
          </p:nvPr>
        </p:nvSpPr>
        <p:spPr>
          <a:xfrm>
            <a:off x="3623218" y="3890360"/>
            <a:ext cx="2383765" cy="1126085"/>
          </a:xfrm>
        </p:spPr>
        <p:txBody>
          <a:bodyPr/>
          <a:lstStyle/>
          <a:p>
            <a:r>
              <a:rPr lang="en-ZA" smtClean="0"/>
              <a:t>Verify and identify users using their unique facial features to mark attendance</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784020" y="6230226"/>
            <a:ext cx="2743200" cy="365125"/>
          </a:xfrm>
        </p:spPr>
        <p:txBody>
          <a:bodyPr/>
          <a:lstStyle/>
          <a:p>
            <a:fld id="{A402E4C0-AD5E-4E8C-9F21-7CCE474BDCEB}" type="slidenum">
              <a:rPr lang="en-US" smtClean="0"/>
              <a:pPr/>
              <a:t>7</a:t>
            </a:fld>
            <a:endParaRPr lang="en-US"/>
          </a:p>
        </p:txBody>
      </p:sp>
      <p:sp>
        <p:nvSpPr>
          <p:cNvPr id="24" name="Text Placeholder 23"/>
          <p:cNvSpPr>
            <a:spLocks noGrp="1"/>
          </p:cNvSpPr>
          <p:nvPr>
            <p:ph type="body" sz="quarter" idx="28"/>
          </p:nvPr>
        </p:nvSpPr>
        <p:spPr>
          <a:xfrm>
            <a:off x="6178356" y="1679088"/>
            <a:ext cx="5362002" cy="1170432"/>
          </a:xfrm>
        </p:spPr>
        <p:txBody>
          <a:bodyPr/>
          <a:lstStyle/>
          <a:p>
            <a:pPr>
              <a:buFont typeface="Arial" pitchFamily="34" charset="0"/>
              <a:buChar char="•"/>
            </a:pPr>
            <a:r>
              <a:rPr lang="en-IN" smtClean="0"/>
              <a:t> Python version 3.7.6</a:t>
            </a:r>
          </a:p>
          <a:p>
            <a:pPr>
              <a:buFont typeface="Arial" pitchFamily="34" charset="0"/>
              <a:buChar char="•"/>
            </a:pPr>
            <a:r>
              <a:rPr lang="en-IN" err="1" smtClean="0"/>
              <a:t>Pycharm</a:t>
            </a:r>
            <a:r>
              <a:rPr lang="en-IN" smtClean="0"/>
              <a:t> IDE</a:t>
            </a:r>
          </a:p>
          <a:p>
            <a:pPr>
              <a:buFont typeface="Arial" pitchFamily="34" charset="0"/>
              <a:buChar char="•"/>
            </a:pPr>
            <a:endParaRPr lang="en-US"/>
          </a:p>
        </p:txBody>
      </p:sp>
      <p:sp>
        <p:nvSpPr>
          <p:cNvPr id="18" name="Title 17"/>
          <p:cNvSpPr>
            <a:spLocks noGrp="1"/>
          </p:cNvSpPr>
          <p:nvPr>
            <p:ph type="title"/>
          </p:nvPr>
        </p:nvSpPr>
        <p:spPr>
          <a:xfrm>
            <a:off x="6207016" y="378372"/>
            <a:ext cx="5427936" cy="1119351"/>
          </a:xfrm>
        </p:spPr>
        <p:txBody>
          <a:bodyPr/>
          <a:lstStyle/>
          <a:p>
            <a:r>
              <a:rPr lang="en-IN" smtClean="0"/>
              <a:t>Software requirements</a:t>
            </a:r>
            <a:endParaRPr lang="en-US"/>
          </a:p>
        </p:txBody>
      </p:sp>
      <p:sp>
        <p:nvSpPr>
          <p:cNvPr id="31" name="Text Placeholder 23"/>
          <p:cNvSpPr>
            <a:spLocks noGrp="1"/>
          </p:cNvSpPr>
          <p:nvPr>
            <p:ph type="body" sz="quarter" idx="28"/>
          </p:nvPr>
        </p:nvSpPr>
        <p:spPr>
          <a:xfrm>
            <a:off x="6031212" y="4795405"/>
            <a:ext cx="5362002" cy="1170432"/>
          </a:xfrm>
        </p:spPr>
        <p:txBody>
          <a:bodyPr/>
          <a:lstStyle/>
          <a:p>
            <a:pPr>
              <a:buFont typeface="Arial" pitchFamily="34" charset="0"/>
              <a:buChar char="•"/>
            </a:pPr>
            <a:r>
              <a:rPr lang="en-IN" smtClean="0"/>
              <a:t>Computer of operating system Windows, Linux or Mac</a:t>
            </a:r>
          </a:p>
          <a:p>
            <a:pPr>
              <a:buFont typeface="Arial" pitchFamily="34" charset="0"/>
              <a:buChar char="•"/>
            </a:pPr>
            <a:r>
              <a:rPr lang="en-IN" smtClean="0"/>
              <a:t> Webcam</a:t>
            </a:r>
          </a:p>
          <a:p>
            <a:pPr>
              <a:buFont typeface="Arial" pitchFamily="34" charset="0"/>
              <a:buChar char="•"/>
            </a:pPr>
            <a:endParaRPr lang="en-US"/>
          </a:p>
        </p:txBody>
      </p:sp>
      <p:sp>
        <p:nvSpPr>
          <p:cNvPr id="32" name="Title 17"/>
          <p:cNvSpPr txBox="1">
            <a:spLocks/>
          </p:cNvSpPr>
          <p:nvPr/>
        </p:nvSpPr>
        <p:spPr>
          <a:xfrm>
            <a:off x="5996809" y="3494689"/>
            <a:ext cx="5427936" cy="111935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800" b="0" i="0" u="none" strike="noStrike" kern="1200" cap="all" spc="400" normalizeH="0" baseline="0" noProof="0" smtClean="0">
                <a:ln w="19050">
                  <a:solidFill>
                    <a:schemeClr val="bg1"/>
                  </a:solidFill>
                </a:ln>
                <a:noFill/>
                <a:effectLst/>
                <a:uLnTx/>
                <a:uFillTx/>
                <a:latin typeface="+mj-lt"/>
                <a:ea typeface="+mj-ea"/>
                <a:cs typeface="+mj-cs"/>
              </a:rPr>
              <a:t>Hardware requirements</a:t>
            </a:r>
            <a:endParaRPr kumimoji="0" lang="en-US" sz="2800" b="0" i="0" u="none" strike="noStrike" kern="1200" cap="all" spc="400" normalizeH="0" baseline="0" noProof="0">
              <a:ln w="19050">
                <a:solidFill>
                  <a:schemeClr val="bg1"/>
                </a:solidFill>
              </a:ln>
              <a:noFill/>
              <a:effectLst/>
              <a:uLnTx/>
              <a:uFillTx/>
              <a:latin typeface="+mj-lt"/>
              <a:ea typeface="+mj-ea"/>
              <a:cs typeface="+mj-cs"/>
            </a:endParaRPr>
          </a:p>
        </p:txBody>
      </p:sp>
      <p:pic>
        <p:nvPicPr>
          <p:cNvPr id="36" name="Picture 35" descr="programming_preview-removebg-preview.png"/>
          <p:cNvPicPr>
            <a:picLocks noChangeAspect="1"/>
          </p:cNvPicPr>
          <p:nvPr/>
        </p:nvPicPr>
        <p:blipFill>
          <a:blip r:embed="rId2">
            <a:lum bright="-10000" contrast="20000"/>
          </a:blip>
          <a:srcRect l="14161" t="15072" r="12808" b="10802"/>
          <a:stretch>
            <a:fillRect/>
          </a:stretch>
        </p:blipFill>
        <p:spPr>
          <a:xfrm>
            <a:off x="0" y="1545020"/>
            <a:ext cx="5675586" cy="383102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gradient (2).png"/>
          <p:cNvPicPr>
            <a:picLocks noChangeAspect="1"/>
          </p:cNvPicPr>
          <p:nvPr/>
        </p:nvPicPr>
        <p:blipFill>
          <a:blip r:embed="rId2"/>
          <a:stretch>
            <a:fillRect/>
          </a:stretch>
        </p:blipFill>
        <p:spPr>
          <a:xfrm>
            <a:off x="0" y="0"/>
            <a:ext cx="12192000" cy="7504386"/>
          </a:xfrm>
          <a:prstGeom prst="rect">
            <a:avLst/>
          </a:prstGeom>
        </p:spPr>
      </p:pic>
      <p:sp>
        <p:nvSpPr>
          <p:cNvPr id="2" name="Slide Number Placeholder 1"/>
          <p:cNvSpPr>
            <a:spLocks noGrp="1"/>
          </p:cNvSpPr>
          <p:nvPr>
            <p:ph type="sldNum" sz="quarter" idx="12"/>
          </p:nvPr>
        </p:nvSpPr>
        <p:spPr>
          <a:xfrm>
            <a:off x="8720959" y="6492875"/>
            <a:ext cx="2743200" cy="365125"/>
          </a:xfrm>
        </p:spPr>
        <p:txBody>
          <a:bodyPr/>
          <a:lstStyle/>
          <a:p>
            <a:fld id="{A402E4C0-AD5E-4E8C-9F21-7CCE474BDCEB}" type="slidenum">
              <a:rPr lang="en-US" smtClean="0"/>
              <a:pPr/>
              <a:t>8</a:t>
            </a:fld>
            <a:endParaRPr lang="en-US"/>
          </a:p>
        </p:txBody>
      </p:sp>
      <p:sp>
        <p:nvSpPr>
          <p:cNvPr id="42" name="Title 110">
            <a:extLst>
              <a:ext uri="{FF2B5EF4-FFF2-40B4-BE49-F238E27FC236}">
                <a16:creationId xmlns:a16="http://schemas.microsoft.com/office/drawing/2014/main" xmlns="" id="{CC9F3600-2711-4A49-8018-C4671B56159C}"/>
              </a:ext>
            </a:extLst>
          </p:cNvPr>
          <p:cNvSpPr>
            <a:spLocks noGrp="1"/>
          </p:cNvSpPr>
          <p:nvPr>
            <p:ph type="title"/>
          </p:nvPr>
        </p:nvSpPr>
        <p:spPr>
          <a:xfrm>
            <a:off x="2547290" y="777871"/>
            <a:ext cx="7286605" cy="634323"/>
          </a:xfrm>
        </p:spPr>
        <p:txBody>
          <a:bodyPr/>
          <a:lstStyle/>
          <a:p>
            <a:r>
              <a:rPr lang="en-US" smtClean="0">
                <a:ln w="19050">
                  <a:solidFill>
                    <a:schemeClr val="accent6">
                      <a:lumMod val="40000"/>
                      <a:lumOff val="60000"/>
                    </a:schemeClr>
                  </a:solidFill>
                </a:ln>
              </a:rPr>
              <a:t>PRELIMINARIES</a:t>
            </a:r>
            <a:endParaRPr lang="en-US">
              <a:ln w="19050">
                <a:solidFill>
                  <a:schemeClr val="accent6">
                    <a:lumMod val="40000"/>
                    <a:lumOff val="60000"/>
                  </a:schemeClr>
                </a:solidFill>
              </a:ln>
            </a:endParaRPr>
          </a:p>
        </p:txBody>
      </p:sp>
      <p:sp>
        <p:nvSpPr>
          <p:cNvPr id="43"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3410981" y="1069638"/>
            <a:ext cx="5591130" cy="680335"/>
          </a:xfrm>
        </p:spPr>
        <p:txBody>
          <a:bodyPr>
            <a:normAutofit/>
          </a:bodyPr>
          <a:lstStyle/>
          <a:p>
            <a:r>
              <a:rPr lang="en-US" spc="600" smtClean="0">
                <a:solidFill>
                  <a:srgbClr val="02DCFA"/>
                </a:solidFill>
              </a:rPr>
              <a:t>Face Recognition Algorithms </a:t>
            </a:r>
            <a:r>
              <a:rPr lang="en-US" smtClean="0"/>
              <a:t>.</a:t>
            </a:r>
            <a:endParaRPr lang="en-US"/>
          </a:p>
        </p:txBody>
      </p:sp>
      <p:sp>
        <p:nvSpPr>
          <p:cNvPr id="44" name="Text Placeholder 21">
            <a:extLst>
              <a:ext uri="{FF2B5EF4-FFF2-40B4-BE49-F238E27FC236}">
                <a16:creationId xmlns:a16="http://schemas.microsoft.com/office/drawing/2014/main" xmlns="" id="{842BC471-A2E1-4473-9B5A-6D7A21B6A881}"/>
              </a:ext>
            </a:extLst>
          </p:cNvPr>
          <p:cNvSpPr>
            <a:spLocks noGrp="1"/>
          </p:cNvSpPr>
          <p:nvPr>
            <p:ph type="body" sz="quarter" idx="28"/>
          </p:nvPr>
        </p:nvSpPr>
        <p:spPr>
          <a:xfrm>
            <a:off x="599090" y="2531204"/>
            <a:ext cx="4950372" cy="1615127"/>
          </a:xfrm>
        </p:spPr>
        <p:txBody>
          <a:bodyPr>
            <a:noAutofit/>
          </a:bodyPr>
          <a:lstStyle/>
          <a:p>
            <a:pPr algn="just"/>
            <a:r>
              <a:rPr lang="en-US" smtClean="0">
                <a:solidFill>
                  <a:schemeClr val="bg1"/>
                </a:solidFill>
              </a:rPr>
              <a:t>Facial landmark detection algorithms help to automatically identify the locations of the facial key landmark points on a facial image or from a video. The key landmark points normally includes the facial regions like nose tip, eye corner, eye brows and chin tip. Some applications of facial landmark detection are face swap, head pose detection, detecting facial gestures, gaze direction etc.</a:t>
            </a:r>
            <a:endParaRPr lang="en-US">
              <a:solidFill>
                <a:schemeClr val="bg1"/>
              </a:solidFill>
            </a:endParaRPr>
          </a:p>
        </p:txBody>
      </p:sp>
      <p:sp>
        <p:nvSpPr>
          <p:cNvPr id="45"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615228" y="2033752"/>
            <a:ext cx="4618924" cy="388883"/>
          </a:xfrm>
        </p:spPr>
        <p:txBody>
          <a:bodyPr>
            <a:normAutofit/>
          </a:bodyPr>
          <a:lstStyle/>
          <a:p>
            <a:pPr algn="l"/>
            <a:r>
              <a:rPr lang="en-US" smtClean="0">
                <a:solidFill>
                  <a:schemeClr val="bg1"/>
                </a:solidFill>
              </a:rPr>
              <a:t>FACE LANDMARK ESTIMATION ALGORITHM</a:t>
            </a:r>
            <a:endParaRPr lang="en-US">
              <a:solidFill>
                <a:schemeClr val="bg1"/>
              </a:solidFill>
            </a:endParaRPr>
          </a:p>
        </p:txBody>
      </p:sp>
      <p:sp>
        <p:nvSpPr>
          <p:cNvPr id="46" name="Text Placeholder 21">
            <a:extLst>
              <a:ext uri="{FF2B5EF4-FFF2-40B4-BE49-F238E27FC236}">
                <a16:creationId xmlns:a16="http://schemas.microsoft.com/office/drawing/2014/main" xmlns="" id="{842BC471-A2E1-4473-9B5A-6D7A21B6A881}"/>
              </a:ext>
            </a:extLst>
          </p:cNvPr>
          <p:cNvSpPr>
            <a:spLocks noGrp="1"/>
          </p:cNvSpPr>
          <p:nvPr>
            <p:ph type="body" sz="quarter" idx="28"/>
          </p:nvPr>
        </p:nvSpPr>
        <p:spPr>
          <a:xfrm>
            <a:off x="704194" y="4906542"/>
            <a:ext cx="4861034" cy="1615127"/>
          </a:xfrm>
        </p:spPr>
        <p:txBody>
          <a:bodyPr>
            <a:noAutofit/>
          </a:bodyPr>
          <a:lstStyle/>
          <a:p>
            <a:pPr algn="just"/>
            <a:r>
              <a:rPr lang="en-US" smtClean="0">
                <a:solidFill>
                  <a:schemeClr val="bg1"/>
                </a:solidFill>
              </a:rPr>
              <a:t>HOG is a simple and powerful feature descriptor. widely used for object detection like cars, pets, and fruits. HOG is robust for object detection because object shape is characterized using the local intensity gradient distribution and edge direction. </a:t>
            </a:r>
            <a:endParaRPr lang="en-US">
              <a:solidFill>
                <a:schemeClr val="bg1"/>
              </a:solidFill>
            </a:endParaRPr>
          </a:p>
        </p:txBody>
      </p:sp>
      <p:sp>
        <p:nvSpPr>
          <p:cNvPr id="47"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720331" y="4409090"/>
            <a:ext cx="5065613" cy="388883"/>
          </a:xfrm>
        </p:spPr>
        <p:txBody>
          <a:bodyPr>
            <a:normAutofit fontScale="92500"/>
          </a:bodyPr>
          <a:lstStyle/>
          <a:p>
            <a:pPr algn="just"/>
            <a:r>
              <a:rPr lang="en-US" smtClean="0">
                <a:solidFill>
                  <a:schemeClr val="bg1"/>
                </a:solidFill>
              </a:rPr>
              <a:t>HISTOGRAM OF ORIENTED GRADIENTS ALGORITHM</a:t>
            </a:r>
            <a:endParaRPr lang="en-US">
              <a:solidFill>
                <a:schemeClr val="bg1"/>
              </a:solidFill>
            </a:endParaRPr>
          </a:p>
        </p:txBody>
      </p:sp>
      <p:sp>
        <p:nvSpPr>
          <p:cNvPr id="50" name="Text Placeholder 21">
            <a:extLst>
              <a:ext uri="{FF2B5EF4-FFF2-40B4-BE49-F238E27FC236}">
                <a16:creationId xmlns:a16="http://schemas.microsoft.com/office/drawing/2014/main" xmlns="" id="{842BC471-A2E1-4473-9B5A-6D7A21B6A881}"/>
              </a:ext>
            </a:extLst>
          </p:cNvPr>
          <p:cNvSpPr>
            <a:spLocks noGrp="1"/>
          </p:cNvSpPr>
          <p:nvPr>
            <p:ph type="body" sz="quarter" idx="28"/>
          </p:nvPr>
        </p:nvSpPr>
        <p:spPr>
          <a:xfrm>
            <a:off x="6348248" y="2604776"/>
            <a:ext cx="4272456" cy="1615127"/>
          </a:xfrm>
        </p:spPr>
        <p:txBody>
          <a:bodyPr>
            <a:noAutofit/>
          </a:bodyPr>
          <a:lstStyle/>
          <a:p>
            <a:pPr algn="just"/>
            <a:r>
              <a:rPr lang="en-US" smtClean="0">
                <a:solidFill>
                  <a:schemeClr val="bg1"/>
                </a:solidFill>
              </a:rPr>
              <a:t>A Haar classifier, or a Haar cascade classifier, is a machine learning object detection program that identifies objects in an image and video. </a:t>
            </a:r>
            <a:endParaRPr lang="en-US">
              <a:solidFill>
                <a:schemeClr val="bg1"/>
              </a:solidFill>
            </a:endParaRPr>
          </a:p>
        </p:txBody>
      </p:sp>
      <p:sp>
        <p:nvSpPr>
          <p:cNvPr id="51"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6364386" y="2107324"/>
            <a:ext cx="4618924" cy="388883"/>
          </a:xfrm>
        </p:spPr>
        <p:txBody>
          <a:bodyPr>
            <a:normAutofit/>
          </a:bodyPr>
          <a:lstStyle/>
          <a:p>
            <a:pPr algn="l"/>
            <a:r>
              <a:rPr lang="en-US" smtClean="0">
                <a:solidFill>
                  <a:schemeClr val="bg1"/>
                </a:solidFill>
              </a:rPr>
              <a:t>HAAR CSCADE </a:t>
            </a:r>
            <a:endParaRPr lang="en-US">
              <a:solidFill>
                <a:schemeClr val="bg1"/>
              </a:solidFill>
            </a:endParaRPr>
          </a:p>
        </p:txBody>
      </p:sp>
      <p:sp>
        <p:nvSpPr>
          <p:cNvPr id="52" name="Text Placeholder 21">
            <a:extLst>
              <a:ext uri="{FF2B5EF4-FFF2-40B4-BE49-F238E27FC236}">
                <a16:creationId xmlns:a16="http://schemas.microsoft.com/office/drawing/2014/main" xmlns="" id="{842BC471-A2E1-4473-9B5A-6D7A21B6A881}"/>
              </a:ext>
            </a:extLst>
          </p:cNvPr>
          <p:cNvSpPr>
            <a:spLocks noGrp="1"/>
          </p:cNvSpPr>
          <p:nvPr>
            <p:ph type="body" sz="quarter" idx="28"/>
          </p:nvPr>
        </p:nvSpPr>
        <p:spPr>
          <a:xfrm>
            <a:off x="6374523" y="4270666"/>
            <a:ext cx="4503683" cy="1688700"/>
          </a:xfrm>
        </p:spPr>
        <p:txBody>
          <a:bodyPr>
            <a:noAutofit/>
          </a:bodyPr>
          <a:lstStyle/>
          <a:p>
            <a:pPr algn="just"/>
            <a:r>
              <a:rPr lang="en-US" smtClean="0">
                <a:solidFill>
                  <a:schemeClr val="bg1"/>
                </a:solidFill>
              </a:rPr>
              <a:t>FaceNet is a deep learning algorithm developed by Google that learns to map faces to a 128 dimensional vector space, known as face that similar faces are clustered closely together, enabling accurate face recognition and verification. FaceNet's embeddings facilitate efficient face matching, allowing it to recognize faces with high accuracy, even across large databases, making it a pivotal advancement in face recognition technology. </a:t>
            </a:r>
            <a:endParaRPr lang="en-US">
              <a:solidFill>
                <a:schemeClr val="bg1"/>
              </a:solidFill>
            </a:endParaRPr>
          </a:p>
        </p:txBody>
      </p:sp>
      <p:sp>
        <p:nvSpPr>
          <p:cNvPr id="53" name="Text Placeholder 20">
            <a:extLst>
              <a:ext uri="{FF2B5EF4-FFF2-40B4-BE49-F238E27FC236}">
                <a16:creationId xmlns:a16="http://schemas.microsoft.com/office/drawing/2014/main" xmlns="" id="{805BF1CD-2EC6-44F4-8AD8-25D9BD488B7A}"/>
              </a:ext>
            </a:extLst>
          </p:cNvPr>
          <p:cNvSpPr>
            <a:spLocks noGrp="1"/>
          </p:cNvSpPr>
          <p:nvPr>
            <p:ph type="body" sz="quarter" idx="27"/>
          </p:nvPr>
        </p:nvSpPr>
        <p:spPr>
          <a:xfrm>
            <a:off x="6390662" y="3773214"/>
            <a:ext cx="4618924" cy="388883"/>
          </a:xfrm>
        </p:spPr>
        <p:txBody>
          <a:bodyPr>
            <a:normAutofit/>
          </a:bodyPr>
          <a:lstStyle/>
          <a:p>
            <a:pPr algn="l"/>
            <a:r>
              <a:rPr lang="en-US" smtClean="0">
                <a:solidFill>
                  <a:schemeClr val="bg1"/>
                </a:solidFill>
              </a:rPr>
              <a:t>FACENET </a:t>
            </a:r>
            <a:endParaRPr lang="en-US">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a:xfrm>
            <a:off x="0" y="1897687"/>
            <a:ext cx="5749200" cy="4203567"/>
          </a:xfrm>
        </p:spPr>
        <p:txBody>
          <a:bodyPr numCol="1">
            <a:normAutofit/>
          </a:bodyPr>
          <a:lstStyle/>
          <a:p>
            <a:r>
              <a:rPr lang="en-US" sz="1200" cap="none" spc="0" smtClean="0">
                <a:ln w="19050">
                  <a:noFill/>
                </a:ln>
                <a:solidFill>
                  <a:srgbClr val="002060"/>
                </a:solidFill>
              </a:rPr>
              <a:t>HOG is a simple and powerful feature descriptor. Widely used for object detection like cars, pets, and fruits. HOG is robust for object detection because object shape is characterized using the local intensity gradient distribution and edge direction.</a:t>
            </a:r>
            <a:br>
              <a:rPr lang="en-US" sz="1200" cap="none" spc="0" smtClean="0">
                <a:ln w="19050">
                  <a:noFill/>
                </a:ln>
                <a:solidFill>
                  <a:srgbClr val="002060"/>
                </a:solidFill>
              </a:rPr>
            </a:br>
            <a:r>
              <a:rPr lang="en-US" sz="1200" cap="none" spc="0" smtClean="0">
                <a:ln w="19050">
                  <a:noFill/>
                </a:ln>
                <a:solidFill>
                  <a:srgbClr val="002060"/>
                </a:solidFill>
              </a:rPr>
              <a:t/>
            </a:r>
            <a:br>
              <a:rPr lang="en-US" sz="1200" cap="none" spc="0" smtClean="0">
                <a:ln w="19050">
                  <a:noFill/>
                </a:ln>
                <a:solidFill>
                  <a:srgbClr val="002060"/>
                </a:solidFill>
              </a:rPr>
            </a:br>
            <a:r>
              <a:rPr lang="en-US" sz="1200" i="1" cap="none" spc="0" smtClean="0">
                <a:ln w="19050">
                  <a:noFill/>
                </a:ln>
                <a:solidFill>
                  <a:srgbClr val="002060"/>
                </a:solidFill>
              </a:rPr>
              <a:t> 1. </a:t>
            </a:r>
            <a:r>
              <a:rPr lang="en-US" sz="1200" i="1" smtClean="0"/>
              <a:t>Preprocessing (Gamma/Color Normalization and Resizing)image.</a:t>
            </a:r>
            <a:br>
              <a:rPr lang="en-US" sz="1200" i="1" smtClean="0"/>
            </a:br>
            <a:r>
              <a:rPr lang="en-US" sz="1200" i="1" smtClean="0"/>
              <a:t/>
            </a:r>
            <a:br>
              <a:rPr lang="en-US" sz="1200" i="1" smtClean="0"/>
            </a:br>
            <a:r>
              <a:rPr lang="en-US" sz="1200" i="1" smtClean="0"/>
              <a:t>2. Computing the Gradients.</a:t>
            </a:r>
            <a:br>
              <a:rPr lang="en-US" sz="1200" i="1" smtClean="0"/>
            </a:br>
            <a:r>
              <a:rPr lang="en-US" sz="1200" i="1" smtClean="0"/>
              <a:t/>
            </a:r>
            <a:br>
              <a:rPr lang="en-US" sz="1200" i="1" smtClean="0"/>
            </a:br>
            <a:r>
              <a:rPr lang="en-US" sz="1200" i="1" smtClean="0"/>
              <a:t>3. Dividing the image into cells.</a:t>
            </a:r>
            <a:br>
              <a:rPr lang="en-US" sz="1200" i="1" smtClean="0"/>
            </a:br>
            <a:r>
              <a:rPr lang="en-US" sz="1200" i="1" smtClean="0"/>
              <a:t/>
            </a:r>
            <a:br>
              <a:rPr lang="en-US" sz="1200" i="1" smtClean="0"/>
            </a:br>
            <a:r>
              <a:rPr lang="en-US" sz="1200" i="1" smtClean="0"/>
              <a:t>4. Get the HOG Feature Vector.</a:t>
            </a:r>
            <a:r>
              <a:rPr lang="en-US" sz="1200" smtClean="0"/>
              <a:t/>
            </a:r>
            <a:br>
              <a:rPr lang="en-US" sz="1200" smtClean="0"/>
            </a:br>
            <a:endParaRPr lang="en-US" sz="1200" cap="none" spc="0">
              <a:ln w="19050">
                <a:noFill/>
              </a:ln>
              <a:solidFill>
                <a:srgbClr val="002060"/>
              </a:solidFill>
            </a:endParaRPr>
          </a:p>
        </p:txBody>
      </p:sp>
      <p:sp>
        <p:nvSpPr>
          <p:cNvPr id="2" name="Slide Number Placeholder 1"/>
          <p:cNvSpPr>
            <a:spLocks noGrp="1"/>
          </p:cNvSpPr>
          <p:nvPr>
            <p:ph type="sldNum" sz="quarter" idx="12"/>
          </p:nvPr>
        </p:nvSpPr>
        <p:spPr/>
        <p:txBody>
          <a:bodyPr/>
          <a:lstStyle/>
          <a:p>
            <a:fld id="{A402E4C0-AD5E-4E8C-9F21-7CCE474BDCEB}" type="slidenum">
              <a:rPr lang="en-US" smtClean="0"/>
              <a:pPr/>
              <a:t>9</a:t>
            </a:fld>
            <a:endParaRPr lang="en-US"/>
          </a:p>
        </p:txBody>
      </p:sp>
      <p:sp>
        <p:nvSpPr>
          <p:cNvPr id="38" name="Text Placeholder 37"/>
          <p:cNvSpPr>
            <a:spLocks noGrp="1"/>
          </p:cNvSpPr>
          <p:nvPr>
            <p:ph type="body" sz="quarter" idx="15"/>
          </p:nvPr>
        </p:nvSpPr>
        <p:spPr>
          <a:xfrm>
            <a:off x="5912755" y="5629300"/>
            <a:ext cx="5690665" cy="503487"/>
          </a:xfrm>
        </p:spPr>
        <p:txBody>
          <a:bodyPr/>
          <a:lstStyle/>
          <a:p>
            <a:pPr algn="ctr"/>
            <a:r>
              <a:rPr lang="en-IN" i="1" smtClean="0">
                <a:solidFill>
                  <a:schemeClr val="bg1"/>
                </a:solidFill>
              </a:rPr>
              <a:t>An image showing the working of HOG algorithm </a:t>
            </a:r>
            <a:endParaRPr lang="en-US" i="1">
              <a:solidFill>
                <a:schemeClr val="bg1"/>
              </a:solidFill>
            </a:endParaRPr>
          </a:p>
        </p:txBody>
      </p:sp>
      <p:sp>
        <p:nvSpPr>
          <p:cNvPr id="39" name="TextBox 38"/>
          <p:cNvSpPr txBox="1"/>
          <p:nvPr/>
        </p:nvSpPr>
        <p:spPr>
          <a:xfrm>
            <a:off x="0" y="756745"/>
            <a:ext cx="12192000" cy="584775"/>
          </a:xfrm>
          <a:prstGeom prst="rect">
            <a:avLst/>
          </a:prstGeom>
          <a:noFill/>
        </p:spPr>
        <p:txBody>
          <a:bodyPr wrap="square" rtlCol="0">
            <a:spAutoFit/>
          </a:bodyPr>
          <a:lstStyle/>
          <a:p>
            <a:pPr algn="ctr"/>
            <a:r>
              <a:rPr lang="en-US" sz="3200" smtClean="0">
                <a:ln>
                  <a:solidFill>
                    <a:schemeClr val="bg1"/>
                  </a:solidFill>
                </a:ln>
                <a:noFill/>
              </a:rPr>
              <a:t>HISTOGRAM OF ORIENTED </a:t>
            </a:r>
            <a:r>
              <a:rPr lang="en-US" sz="3200" smtClean="0">
                <a:ln>
                  <a:solidFill>
                    <a:schemeClr val="bg1"/>
                  </a:solidFill>
                </a:ln>
                <a:noFill/>
                <a:latin typeface="+mj-lt"/>
              </a:rPr>
              <a:t>GRADIENTS</a:t>
            </a:r>
            <a:r>
              <a:rPr lang="en-US" sz="3200" smtClean="0">
                <a:ln>
                  <a:solidFill>
                    <a:schemeClr val="bg1"/>
                  </a:solidFill>
                </a:ln>
                <a:noFill/>
              </a:rPr>
              <a:t> ALGORITHM</a:t>
            </a:r>
            <a:endParaRPr lang="en-US" sz="3200">
              <a:ln>
                <a:solidFill>
                  <a:schemeClr val="bg1"/>
                </a:solidFill>
              </a:ln>
              <a:noFill/>
            </a:endParaRPr>
          </a:p>
        </p:txBody>
      </p:sp>
      <p:pic>
        <p:nvPicPr>
          <p:cNvPr id="40" name="Picture 39" descr="{4BEFA219-CEFA-4586-B6A7-7D92E18775B6}.png.jpg"/>
          <p:cNvPicPr>
            <a:picLocks noChangeAspect="1"/>
          </p:cNvPicPr>
          <p:nvPr/>
        </p:nvPicPr>
        <p:blipFill>
          <a:blip r:embed="rId2"/>
          <a:stretch>
            <a:fillRect/>
          </a:stretch>
        </p:blipFill>
        <p:spPr>
          <a:xfrm>
            <a:off x="5895975" y="2192228"/>
            <a:ext cx="6296025" cy="34194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903</Words>
  <Application>Microsoft Office PowerPoint</Application>
  <PresentationFormat>Custom</PresentationFormat>
  <Paragraphs>119</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Face Recognition Attendance System</vt:lpstr>
      <vt:lpstr>Table of contents</vt:lpstr>
      <vt:lpstr>Introduction</vt:lpstr>
      <vt:lpstr>Purpose</vt:lpstr>
      <vt:lpstr>Features added</vt:lpstr>
      <vt:lpstr>Software requirements</vt:lpstr>
      <vt:lpstr>PRELIMINARIES</vt:lpstr>
      <vt:lpstr>HOG is a simple and powerful feature descriptor. Widely used for object detection like cars, pets, and fruits. HOG is robust for object detection because object shape is characterized using the local intensity gradient distribution and edge direction.   1. Preprocessing (Gamma/Color Normalization and Resizing)image.  2. Computing the Gradients.  3. Dividing the image into cells.  4. Get the HOG Feature Vector. </vt:lpstr>
      <vt:lpstr>System overview and flowchart</vt:lpstr>
      <vt:lpstr>Screenshots of working systeem</vt:lpstr>
      <vt:lpstr>Slide 12</vt:lpstr>
      <vt:lpstr>Slide 13</vt:lpstr>
      <vt:lpstr>BENEFITS AND LIMITATIONS</vt:lpstr>
      <vt:lpstr>Future scope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2021-08-17T04:23:05Z</dcterms:created>
  <dcterms:modified xsi:type="dcterms:W3CDTF">2023-08-10T06:14:01Z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